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E09DE-451E-4B06-991D-FB692A9A9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EB0A4-95A2-4D9A-A039-838A5E24A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36849-95B1-40DC-8379-9F943432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3E492-81E1-438B-86FC-8D7CD795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C799A-208B-4846-B9BE-40304882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70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06CC-7A55-4716-BB4C-B07D1AB5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04D31-C2FF-4AF6-9CB9-A738C04BF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FB060-792D-493D-9D6A-66F96C06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AC0FB-0017-4D6C-BFA5-E2DCC6EC5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0FF89-9597-4F7A-A9EF-80E03D48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82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72AEC-19ED-40B8-A20A-215B0704D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C72CE-5581-4196-BCFD-DC89DE6D8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AFBC-85B7-4162-B4C4-1B4F5E1A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63527-8272-48D4-AE48-241326458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EFC5E-5341-46B4-9837-F9C04814E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36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2105-B8C9-4E2C-BA54-BAEA2777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25B5-0ABB-4CF5-AFC1-C37EA2A42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9E7F2-FA0C-456E-9006-8B0C117A2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53757-2582-4835-90F0-A0DB0DFBE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BEDB0-AE2B-401B-999F-13264AB8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13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73A3-9728-4085-B83A-75B9F10FF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C19DE-5489-4FB6-8820-ED0615119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D628E-0D69-4416-834B-AE3B81A5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F4ECA-3C67-41CF-A569-65B8ED4B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CD800-9E0E-4907-960A-D6EACE1E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8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35459-3520-442D-8AFE-FAEBBFDBE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4EBC8-8590-43AD-ACA1-90F71F836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5DA59-EE35-4987-88CD-4C471C5CB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9F615-41D3-435D-8410-BBA99C0E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F282F-3FAC-4A39-99D9-D01246BD6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6951-F942-4D19-B1DD-AC24768F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4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F353-1F1F-44F9-8755-DC3E5334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02D69-DE5B-4E74-B1A6-7E629D1D2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4548B-105E-4333-9848-8468BCB05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39C54F-167C-465E-AC83-7E57F9568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EBD0DD-BA73-4DFA-8A4D-505D7F7B4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799FA-B346-4C75-9013-D4C793BE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D4557-30BE-464B-8474-42A5191B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029B66-E098-443D-8DBC-234679BF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28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7F2A3-506E-4690-AB9D-4517EB1EA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DFCF3-F058-4FFA-8C9E-BEAA2022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8BE4B-BED9-4F31-BCCC-C78F68C7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037D0-B699-48A1-8705-1EEAA99A3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96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3086F2-0EDD-496E-9F65-FFC52474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A4EB2-1AA0-410A-B318-9D5F6CB4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CFDE2-75EB-4552-8101-023235029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53A9-94EE-4793-B86B-749D18B45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9835-1C46-40DE-8BCA-98D7C07A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36545-0F66-4B9B-B4FE-5EF4FF096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69BB4-1E87-4315-9332-D201E9DC9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7E867-9F5C-425E-BD86-709C2BF4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EBB51-D076-4958-A341-8B6836FC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6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0A02-CE2B-4291-BDA8-D9CEFB9F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3D98B-BFE9-4BCC-B500-8281752C6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3EAD3-5FC0-4163-B5FB-281252F1D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8D780-55C4-485F-994A-BA9BA84A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7C420-6D7F-40C8-8D05-FCEA21F3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26708-15AA-44A7-B1EB-728CEBD9F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0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61FF54-8999-483E-81C3-897351CC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D97A4-2E8C-474F-BA28-18F08594A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74D8-1FCF-4AB2-9DEA-04F2F5482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FF7-4FA7-4F55-9768-AD7FC85A8C38}" type="datetimeFigureOut">
              <a:rPr lang="en-GB" smtClean="0"/>
              <a:t>21/07/2021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F136-B0EE-4E09-B6A6-C289545467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230D1-F9FF-4C40-AA18-A11C77FE3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53EE-10BD-4480-A022-0FA94DC499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08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C922E7-58E3-45C9-9564-276D12F4C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712" y="1881187"/>
            <a:ext cx="91725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2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Vipan Bij</dc:creator>
  <cp:lastModifiedBy>Vipan Bij</cp:lastModifiedBy>
  <cp:revision>1</cp:revision>
  <dcterms:created xsi:type="dcterms:W3CDTF">2021-07-21T09:48:11Z</dcterms:created>
  <dcterms:modified xsi:type="dcterms:W3CDTF">2021-07-21T09:49:48Z</dcterms:modified>
</cp:coreProperties>
</file>