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5583D-51A1-49E7-B956-A3C34ACA7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8BE8D-FEF6-471B-90C0-422A314F6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58AA4-913B-4A58-B5A3-6D7008BC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AB0A9-64A3-41E4-B5CE-18D6585D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9C645-0983-4EEC-A148-3BC71BEE2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7841-E017-44E0-9E26-F521901A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AFA16-6150-4C1D-BEA5-23007A0F2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B2DC-8211-4535-AACB-49A17D30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732BC-1B06-4C7A-8F3B-217BDD63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9A19A-43EB-485A-8ED9-9D7C5446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1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529F4D-E663-4308-A41F-164CB44A5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C47C4-AEF4-460C-B37B-CEC8151AE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0D0C9-7514-45C8-B7A4-2AC4463F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6FE7D-FD20-4CA6-BC4F-53193EA4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84D20-D6AF-4477-8C77-9B2076AA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E5135-9DB7-463D-A129-1F025EAD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C023-766D-4657-97B4-B7DB7433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4496-B34B-4581-96D6-56D0349B2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9B1CA-945D-4C28-9883-909CDC57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992F-F7CE-430D-9C71-5A15EF86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478C0-C19D-45A0-ABE9-1AC76271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9B6C3-1ADA-43AA-9B69-C470584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C9F6-C641-41C9-861C-91D5F1C4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F0F4-21F2-4C45-9BEE-C621B785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FDE52-0A9B-4783-A52D-038F3412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4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2F8A-2209-472B-8260-6C05B1DA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C2331-80A5-4943-A30F-F463FF45D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19936-20A0-4328-A5BA-67A5B3568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72FB7-5FBF-48A9-81FE-A2E49908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452D1-6258-43D8-A8C8-19DE0A55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93AEF-9342-404B-8BAB-FE800BE7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7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E273-4DDE-41D8-ABF2-FADE34FEB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D00E0-08A6-4032-8BD6-6D5B3B2B9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DA617-B55E-406D-AA02-7C8A1E8C8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A6F07-7ADF-4AA5-9ECA-A9DF6921E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5DFBBF-DF60-45A7-A660-A946CA752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D80620-750B-4723-8881-9C59B040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DCC19-3943-4A00-AE5C-5E9FACA9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0F456-DB4C-45D4-A002-AB067B9E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3994-FD2C-4FCE-9FE9-B623043D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13895-C3AF-4AA1-B92F-9E3E9B3C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6C2BA-61BB-41A1-8FBF-7ED7E270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52139-4B51-41EE-B65E-087AD126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44310-1BD1-4F6D-B4DA-B33F67327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F28F1-2EC9-425E-969E-87CAD98C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F916A-702A-43FF-B4B6-2EE62F1A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C4B1-E921-47CC-8B47-7BDB6CED4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D7FD-9FA5-45BC-8E85-692273551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0B40C-BAF1-424F-B208-BCEE2992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7A665-37B2-4D9C-9610-E310E97C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4B3EF-5016-4B60-B73D-81CCC7BE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35304-2BA7-448B-B192-BD4023C5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5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208FE-3F44-462F-B807-E6B58875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49D37-9BB0-44AA-A34E-B117C8DE6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EB28B-2414-4560-A5DC-7B678979B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338A9-D891-4609-9ABE-8ABA13FE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DB2F2-1B0A-49E0-A546-F9466126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19705-6F2A-4F9D-AE28-8550D5F1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3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C772A-7887-45C2-90C2-1FFB21D3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3972A-96D0-49D9-87C2-6A8DC8C9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4A9F-F870-4997-8EE4-2F9283D0F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F4FB-084E-4507-90FE-451B1BCACFF1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1B366-251F-40BD-8758-55E1DD02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B3A0F-F949-4BA2-8C18-0C313FCC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5FC9-A59A-4192-A6BD-0C2F1BF9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84A49FF6-8C8C-4845-BBA4-FF0507E28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3945"/>
            <a:ext cx="12192000" cy="39901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08948-BD98-4237-93D9-B9EE7BC45191}"/>
              </a:ext>
            </a:extLst>
          </p:cNvPr>
          <p:cNvSpPr txBox="1"/>
          <p:nvPr/>
        </p:nvSpPr>
        <p:spPr>
          <a:xfrm>
            <a:off x="2887184" y="504825"/>
            <a:ext cx="248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Only one needed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12F2D3-BA43-4AE3-AF14-E898EE6C8F66}"/>
              </a:ext>
            </a:extLst>
          </p:cNvPr>
          <p:cNvCxnSpPr/>
          <p:nvPr/>
        </p:nvCxnSpPr>
        <p:spPr>
          <a:xfrm flipH="1">
            <a:off x="544034" y="874157"/>
            <a:ext cx="2343150" cy="151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6E53C6-19AC-4230-B34E-F6C9A47EB2DA}"/>
              </a:ext>
            </a:extLst>
          </p:cNvPr>
          <p:cNvCxnSpPr/>
          <p:nvPr/>
        </p:nvCxnSpPr>
        <p:spPr>
          <a:xfrm>
            <a:off x="4279037" y="874157"/>
            <a:ext cx="5575177" cy="151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079E0C-4580-4117-8AD0-8E4B020A4464}"/>
              </a:ext>
            </a:extLst>
          </p:cNvPr>
          <p:cNvCxnSpPr/>
          <p:nvPr/>
        </p:nvCxnSpPr>
        <p:spPr>
          <a:xfrm>
            <a:off x="4634144" y="689491"/>
            <a:ext cx="7075503" cy="1701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658D209-E2F0-4F39-8E68-55C6B1CDC880}"/>
              </a:ext>
            </a:extLst>
          </p:cNvPr>
          <p:cNvSpPr txBox="1"/>
          <p:nvPr/>
        </p:nvSpPr>
        <p:spPr>
          <a:xfrm>
            <a:off x="424184" y="1846808"/>
            <a:ext cx="12828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Unwanted duplicates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FB4DD5-2A4D-48CA-B31E-C7D870086D6A}"/>
              </a:ext>
            </a:extLst>
          </p:cNvPr>
          <p:cNvSpPr txBox="1"/>
          <p:nvPr/>
        </p:nvSpPr>
        <p:spPr>
          <a:xfrm>
            <a:off x="424184" y="2077640"/>
            <a:ext cx="12828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Unwanted duplicates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2F761B-28A2-4AD9-994F-16E0DDDEF8AF}"/>
              </a:ext>
            </a:extLst>
          </p:cNvPr>
          <p:cNvSpPr txBox="1"/>
          <p:nvPr/>
        </p:nvSpPr>
        <p:spPr>
          <a:xfrm>
            <a:off x="439721" y="2390775"/>
            <a:ext cx="12828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Unwanted duplicates</a:t>
            </a:r>
          </a:p>
        </p:txBody>
      </p:sp>
    </p:spTree>
    <p:extLst>
      <p:ext uri="{BB962C8B-B14F-4D97-AF65-F5344CB8AC3E}">
        <p14:creationId xmlns:p14="http://schemas.microsoft.com/office/powerpoint/2010/main" val="4155675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Skelley</dc:creator>
  <cp:lastModifiedBy>William Skelley</cp:lastModifiedBy>
  <cp:revision>1</cp:revision>
  <dcterms:created xsi:type="dcterms:W3CDTF">2021-08-16T19:08:30Z</dcterms:created>
  <dcterms:modified xsi:type="dcterms:W3CDTF">2021-08-16T19:12:22Z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28594b-91c1-489a-908c-a55f2358b28a_Enabled">
    <vt:lpwstr>true</vt:lpwstr>
  </property>
  <property fmtid="{D5CDD505-2E9C-101B-9397-08002B2CF9AE}" pid="3" name="MSIP_Label_8128594b-91c1-489a-908c-a55f2358b28a_SetDate">
    <vt:lpwstr>2021-08-16T19:08:30Z</vt:lpwstr>
  </property>
  <property fmtid="{D5CDD505-2E9C-101B-9397-08002B2CF9AE}" pid="4" name="MSIP_Label_8128594b-91c1-489a-908c-a55f2358b28a_Method">
    <vt:lpwstr>Standard</vt:lpwstr>
  </property>
  <property fmtid="{D5CDD505-2E9C-101B-9397-08002B2CF9AE}" pid="5" name="MSIP_Label_8128594b-91c1-489a-908c-a55f2358b28a_Name">
    <vt:lpwstr>Confidential Label</vt:lpwstr>
  </property>
  <property fmtid="{D5CDD505-2E9C-101B-9397-08002B2CF9AE}" pid="6" name="MSIP_Label_8128594b-91c1-489a-908c-a55f2358b28a_SiteId">
    <vt:lpwstr>c8e90f50-c557-4fff-b88e-274849c6b4b4</vt:lpwstr>
  </property>
  <property fmtid="{D5CDD505-2E9C-101B-9397-08002B2CF9AE}" pid="7" name="MSIP_Label_8128594b-91c1-489a-908c-a55f2358b28a_ActionId">
    <vt:lpwstr>45d15201-bcd0-42ba-97fd-b294ea0ee88f</vt:lpwstr>
  </property>
  <property fmtid="{D5CDD505-2E9C-101B-9397-08002B2CF9AE}" pid="8" name="MSIP_Label_8128594b-91c1-489a-908c-a55f2358b28a_ContentBits">
    <vt:lpwstr>0</vt:lpwstr>
  </property>
</Properties>
</file>