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A03EF-A666-496E-A035-B63EEB69FF79}" v="8" dt="2021-09-23T13:49:41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Skelley" userId="05193d1f-0b71-49a0-a883-780a3807dd92" providerId="ADAL" clId="{B46A03EF-A666-496E-A035-B63EEB69FF79}"/>
    <pc:docChg chg="custSel modSld">
      <pc:chgData name="William Skelley" userId="05193d1f-0b71-49a0-a883-780a3807dd92" providerId="ADAL" clId="{B46A03EF-A666-496E-A035-B63EEB69FF79}" dt="2021-09-23T13:52:48.986" v="385" actId="11529"/>
      <pc:docMkLst>
        <pc:docMk/>
      </pc:docMkLst>
      <pc:sldChg chg="addSp delSp modSp mod">
        <pc:chgData name="William Skelley" userId="05193d1f-0b71-49a0-a883-780a3807dd92" providerId="ADAL" clId="{B46A03EF-A666-496E-A035-B63EEB69FF79}" dt="2021-09-23T13:52:48.986" v="385" actId="11529"/>
        <pc:sldMkLst>
          <pc:docMk/>
          <pc:sldMk cId="1596378797" sldId="256"/>
        </pc:sldMkLst>
        <pc:spChg chg="mod">
          <ac:chgData name="William Skelley" userId="05193d1f-0b71-49a0-a883-780a3807dd92" providerId="ADAL" clId="{B46A03EF-A666-496E-A035-B63EEB69FF79}" dt="2021-09-23T13:47:57.808" v="131" actId="20577"/>
          <ac:spMkLst>
            <pc:docMk/>
            <pc:sldMk cId="1596378797" sldId="256"/>
            <ac:spMk id="6" creationId="{0FB9D794-DF5A-4143-9E0E-D28D724AA667}"/>
          </ac:spMkLst>
        </pc:spChg>
        <pc:spChg chg="mod">
          <ac:chgData name="William Skelley" userId="05193d1f-0b71-49a0-a883-780a3807dd92" providerId="ADAL" clId="{B46A03EF-A666-496E-A035-B63EEB69FF79}" dt="2021-09-23T13:48:54.130" v="222" actId="14100"/>
          <ac:spMkLst>
            <pc:docMk/>
            <pc:sldMk cId="1596378797" sldId="256"/>
            <ac:spMk id="9" creationId="{7341A916-C811-4213-818E-82440B2FFD29}"/>
          </ac:spMkLst>
        </pc:spChg>
        <pc:spChg chg="mod">
          <ac:chgData name="William Skelley" userId="05193d1f-0b71-49a0-a883-780a3807dd92" providerId="ADAL" clId="{B46A03EF-A666-496E-A035-B63EEB69FF79}" dt="2021-09-23T13:50:46.833" v="320" actId="113"/>
          <ac:spMkLst>
            <pc:docMk/>
            <pc:sldMk cId="1596378797" sldId="256"/>
            <ac:spMk id="11" creationId="{B7064B84-2C63-4233-960B-1455478EFEA4}"/>
          </ac:spMkLst>
        </pc:spChg>
        <pc:spChg chg="add">
          <ac:chgData name="William Skelley" userId="05193d1f-0b71-49a0-a883-780a3807dd92" providerId="ADAL" clId="{B46A03EF-A666-496E-A035-B63EEB69FF79}" dt="2021-09-23T13:44:13.785" v="0" actId="11529"/>
          <ac:spMkLst>
            <pc:docMk/>
            <pc:sldMk cId="1596378797" sldId="256"/>
            <ac:spMk id="12" creationId="{A1BA045F-FB77-407A-B605-3B18BB99BF57}"/>
          </ac:spMkLst>
        </pc:spChg>
        <pc:spChg chg="add">
          <ac:chgData name="William Skelley" userId="05193d1f-0b71-49a0-a883-780a3807dd92" providerId="ADAL" clId="{B46A03EF-A666-496E-A035-B63EEB69FF79}" dt="2021-09-23T13:44:19.561" v="1" actId="11529"/>
          <ac:spMkLst>
            <pc:docMk/>
            <pc:sldMk cId="1596378797" sldId="256"/>
            <ac:spMk id="13" creationId="{2490AD13-220B-4B9F-ACE1-93CA22914F90}"/>
          </ac:spMkLst>
        </pc:spChg>
        <pc:spChg chg="add mod">
          <ac:chgData name="William Skelley" userId="05193d1f-0b71-49a0-a883-780a3807dd92" providerId="ADAL" clId="{B46A03EF-A666-496E-A035-B63EEB69FF79}" dt="2021-09-23T13:44:52.385" v="18" actId="255"/>
          <ac:spMkLst>
            <pc:docMk/>
            <pc:sldMk cId="1596378797" sldId="256"/>
            <ac:spMk id="14" creationId="{64851DB9-7C55-44B8-B726-6BD56482B03F}"/>
          </ac:spMkLst>
        </pc:spChg>
        <pc:spChg chg="add mod">
          <ac:chgData name="William Skelley" userId="05193d1f-0b71-49a0-a883-780a3807dd92" providerId="ADAL" clId="{B46A03EF-A666-496E-A035-B63EEB69FF79}" dt="2021-09-23T13:47:11.359" v="82" actId="14100"/>
          <ac:spMkLst>
            <pc:docMk/>
            <pc:sldMk cId="1596378797" sldId="256"/>
            <ac:spMk id="15" creationId="{55A89448-9C5E-49FE-B7D3-B5AE0FA861AE}"/>
          </ac:spMkLst>
        </pc:spChg>
        <pc:spChg chg="add mod">
          <ac:chgData name="William Skelley" userId="05193d1f-0b71-49a0-a883-780a3807dd92" providerId="ADAL" clId="{B46A03EF-A666-496E-A035-B63EEB69FF79}" dt="2021-09-23T13:47:33.749" v="129" actId="20577"/>
          <ac:spMkLst>
            <pc:docMk/>
            <pc:sldMk cId="1596378797" sldId="256"/>
            <ac:spMk id="16" creationId="{A34C9743-4CB6-4DE1-AA3A-0CFDF828E711}"/>
          </ac:spMkLst>
        </pc:spChg>
        <pc:spChg chg="add del mod">
          <ac:chgData name="William Skelley" userId="05193d1f-0b71-49a0-a883-780a3807dd92" providerId="ADAL" clId="{B46A03EF-A666-496E-A035-B63EEB69FF79}" dt="2021-09-23T13:47:59.117" v="133"/>
          <ac:spMkLst>
            <pc:docMk/>
            <pc:sldMk cId="1596378797" sldId="256"/>
            <ac:spMk id="17" creationId="{2B557318-DF2A-4EE5-B3BA-2D3B52DFF1B4}"/>
          </ac:spMkLst>
        </pc:spChg>
        <pc:spChg chg="add mod">
          <ac:chgData name="William Skelley" userId="05193d1f-0b71-49a0-a883-780a3807dd92" providerId="ADAL" clId="{B46A03EF-A666-496E-A035-B63EEB69FF79}" dt="2021-09-23T13:48:39.779" v="208" actId="20577"/>
          <ac:spMkLst>
            <pc:docMk/>
            <pc:sldMk cId="1596378797" sldId="256"/>
            <ac:spMk id="18" creationId="{0AD64775-209E-42BE-9692-47F4B4B76B3A}"/>
          </ac:spMkLst>
        </pc:spChg>
        <pc:spChg chg="add mod">
          <ac:chgData name="William Skelley" userId="05193d1f-0b71-49a0-a883-780a3807dd92" providerId="ADAL" clId="{B46A03EF-A666-496E-A035-B63EEB69FF79}" dt="2021-09-23T13:49:08.107" v="228" actId="20577"/>
          <ac:spMkLst>
            <pc:docMk/>
            <pc:sldMk cId="1596378797" sldId="256"/>
            <ac:spMk id="19" creationId="{FFE8B0C5-015C-4F09-8210-0ABDD839756C}"/>
          </ac:spMkLst>
        </pc:spChg>
        <pc:spChg chg="add ord">
          <ac:chgData name="William Skelley" userId="05193d1f-0b71-49a0-a883-780a3807dd92" providerId="ADAL" clId="{B46A03EF-A666-496E-A035-B63EEB69FF79}" dt="2021-09-23T13:49:28.718" v="230" actId="171"/>
          <ac:spMkLst>
            <pc:docMk/>
            <pc:sldMk cId="1596378797" sldId="256"/>
            <ac:spMk id="20" creationId="{EEB85DB7-2410-48C4-A1BF-2F9549FC4841}"/>
          </ac:spMkLst>
        </pc:spChg>
        <pc:spChg chg="add mod">
          <ac:chgData name="William Skelley" userId="05193d1f-0b71-49a0-a883-780a3807dd92" providerId="ADAL" clId="{B46A03EF-A666-496E-A035-B63EEB69FF79}" dt="2021-09-23T13:49:58.786" v="247" actId="6549"/>
          <ac:spMkLst>
            <pc:docMk/>
            <pc:sldMk cId="1596378797" sldId="256"/>
            <ac:spMk id="21" creationId="{AB5D6D4F-6A82-4BB6-B265-E7DE3229C5BA}"/>
          </ac:spMkLst>
        </pc:spChg>
        <pc:spChg chg="add mod">
          <ac:chgData name="William Skelley" userId="05193d1f-0b71-49a0-a883-780a3807dd92" providerId="ADAL" clId="{B46A03EF-A666-496E-A035-B63EEB69FF79}" dt="2021-09-23T13:50:08.046" v="261" actId="6549"/>
          <ac:spMkLst>
            <pc:docMk/>
            <pc:sldMk cId="1596378797" sldId="256"/>
            <ac:spMk id="22" creationId="{846BA1DD-4B5C-41D3-A945-C521285C13CA}"/>
          </ac:spMkLst>
        </pc:spChg>
        <pc:spChg chg="add ord">
          <ac:chgData name="William Skelley" userId="05193d1f-0b71-49a0-a883-780a3807dd92" providerId="ADAL" clId="{B46A03EF-A666-496E-A035-B63EEB69FF79}" dt="2021-09-23T13:51:03.237" v="322" actId="167"/>
          <ac:spMkLst>
            <pc:docMk/>
            <pc:sldMk cId="1596378797" sldId="256"/>
            <ac:spMk id="23" creationId="{AA387554-587B-4DCA-9DFF-0452BE494023}"/>
          </ac:spMkLst>
        </pc:spChg>
        <pc:spChg chg="add ord">
          <ac:chgData name="William Skelley" userId="05193d1f-0b71-49a0-a883-780a3807dd92" providerId="ADAL" clId="{B46A03EF-A666-496E-A035-B63EEB69FF79}" dt="2021-09-23T13:51:13.941" v="324" actId="167"/>
          <ac:spMkLst>
            <pc:docMk/>
            <pc:sldMk cId="1596378797" sldId="256"/>
            <ac:spMk id="24" creationId="{A4939AE7-E0F7-4DB5-8B89-AD3D4E6B013B}"/>
          </ac:spMkLst>
        </pc:spChg>
        <pc:spChg chg="add mod">
          <ac:chgData name="William Skelley" userId="05193d1f-0b71-49a0-a883-780a3807dd92" providerId="ADAL" clId="{B46A03EF-A666-496E-A035-B63EEB69FF79}" dt="2021-09-23T13:51:31.194" v="342" actId="1076"/>
          <ac:spMkLst>
            <pc:docMk/>
            <pc:sldMk cId="1596378797" sldId="256"/>
            <ac:spMk id="25" creationId="{79A0114B-08E6-4D47-BF75-ACBF22871ED3}"/>
          </ac:spMkLst>
        </pc:spChg>
        <pc:spChg chg="add mod">
          <ac:chgData name="William Skelley" userId="05193d1f-0b71-49a0-a883-780a3807dd92" providerId="ADAL" clId="{B46A03EF-A666-496E-A035-B63EEB69FF79}" dt="2021-09-23T13:52:03.392" v="379" actId="14100"/>
          <ac:spMkLst>
            <pc:docMk/>
            <pc:sldMk cId="1596378797" sldId="256"/>
            <ac:spMk id="26" creationId="{464FDB4D-6973-4A2E-BF19-CD967CB1D89A}"/>
          </ac:spMkLst>
        </pc:spChg>
        <pc:cxnChg chg="add">
          <ac:chgData name="William Skelley" userId="05193d1f-0b71-49a0-a883-780a3807dd92" providerId="ADAL" clId="{B46A03EF-A666-496E-A035-B63EEB69FF79}" dt="2021-09-23T13:52:12.490" v="380" actId="11529"/>
          <ac:cxnSpMkLst>
            <pc:docMk/>
            <pc:sldMk cId="1596378797" sldId="256"/>
            <ac:cxnSpMk id="28" creationId="{79881118-BDA8-4D4F-B0A5-3CD1CB77396F}"/>
          </ac:cxnSpMkLst>
        </pc:cxnChg>
        <pc:cxnChg chg="add">
          <ac:chgData name="William Skelley" userId="05193d1f-0b71-49a0-a883-780a3807dd92" providerId="ADAL" clId="{B46A03EF-A666-496E-A035-B63EEB69FF79}" dt="2021-09-23T13:52:20.055" v="381" actId="11529"/>
          <ac:cxnSpMkLst>
            <pc:docMk/>
            <pc:sldMk cId="1596378797" sldId="256"/>
            <ac:cxnSpMk id="30" creationId="{EB975CCF-BA81-4E81-B0B0-A39077C45B73}"/>
          </ac:cxnSpMkLst>
        </pc:cxnChg>
        <pc:cxnChg chg="add">
          <ac:chgData name="William Skelley" userId="05193d1f-0b71-49a0-a883-780a3807dd92" providerId="ADAL" clId="{B46A03EF-A666-496E-A035-B63EEB69FF79}" dt="2021-09-23T13:52:24.952" v="382" actId="11529"/>
          <ac:cxnSpMkLst>
            <pc:docMk/>
            <pc:sldMk cId="1596378797" sldId="256"/>
            <ac:cxnSpMk id="32" creationId="{6EFA412F-E4A3-4EB5-A6D9-F93291A8862D}"/>
          </ac:cxnSpMkLst>
        </pc:cxnChg>
        <pc:cxnChg chg="add">
          <ac:chgData name="William Skelley" userId="05193d1f-0b71-49a0-a883-780a3807dd92" providerId="ADAL" clId="{B46A03EF-A666-496E-A035-B63EEB69FF79}" dt="2021-09-23T13:52:32.751" v="383" actId="11529"/>
          <ac:cxnSpMkLst>
            <pc:docMk/>
            <pc:sldMk cId="1596378797" sldId="256"/>
            <ac:cxnSpMk id="34" creationId="{473CAACC-EB22-47AB-A1AC-C98E880840D6}"/>
          </ac:cxnSpMkLst>
        </pc:cxnChg>
        <pc:cxnChg chg="add">
          <ac:chgData name="William Skelley" userId="05193d1f-0b71-49a0-a883-780a3807dd92" providerId="ADAL" clId="{B46A03EF-A666-496E-A035-B63EEB69FF79}" dt="2021-09-23T13:52:41.455" v="384" actId="11529"/>
          <ac:cxnSpMkLst>
            <pc:docMk/>
            <pc:sldMk cId="1596378797" sldId="256"/>
            <ac:cxnSpMk id="36" creationId="{53312F53-05E1-4436-811E-18BDCF9E8EB1}"/>
          </ac:cxnSpMkLst>
        </pc:cxnChg>
        <pc:cxnChg chg="add">
          <ac:chgData name="William Skelley" userId="05193d1f-0b71-49a0-a883-780a3807dd92" providerId="ADAL" clId="{B46A03EF-A666-496E-A035-B63EEB69FF79}" dt="2021-09-23T13:52:48.986" v="385" actId="11529"/>
          <ac:cxnSpMkLst>
            <pc:docMk/>
            <pc:sldMk cId="1596378797" sldId="256"/>
            <ac:cxnSpMk id="38" creationId="{41B3E240-980C-44C2-A43A-D88946547E8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87E0-25F0-4B8C-B13F-4785B0712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28BCE-BEF3-464E-99A5-D131AF9B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2A2F9-8D8C-4242-A724-4279FF58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55560-F307-4055-AD5B-734A10B7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00AFE-71B6-4E5A-9D10-61BCB040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8AF0B-32DB-4FE4-8701-666B153A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CE79-34B0-4EC3-8F97-1EA6D8C9E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94658-1BB6-4381-B9E4-0D5C97D4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4B46-10ED-472E-83B7-7DF3A382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9C69-3F46-411B-A8C1-7AD8E134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4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209723-3751-48A7-8D39-BF0E12789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1A3AA-5AC1-4D18-B311-150D91033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CA922-97A8-41EA-B047-4DB87475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9CF5-1715-45D5-B4BE-8DFB64D9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292D6-E632-499A-B211-0C24B3F1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5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8426-9FD7-43A9-91C8-223E3B67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77426-DB64-4118-B512-C220E8509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79E6-70C2-4F6E-BF8F-369EC316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C767C-657D-4CB0-A588-124E55CC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AD18-7619-44C3-B0BA-C0EBC825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DDC7-3A7D-4903-B645-878533B5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5B788-2279-44C9-9CFE-8BC52D8DD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08BE6-B7B5-48BD-ADA4-88530C80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D8065-D7BD-470C-8D78-3144B126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98029-BC0C-4956-9191-F06E0221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B24F-FC31-4EA8-B13C-6D53096DF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276D-D77F-4FEF-B52B-E61940FA2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1F5C0-992C-4FA1-BD7F-2116EC15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2F7B9-F0C9-44EC-8D63-A4C07432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56D67-58BE-44FC-B6FB-FF912626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A5FD7-36B9-4E44-81D4-1E295CBD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30C9-7DD1-4B1A-8584-8254995B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D921F-1BDC-43B0-B8EA-65BF1F54D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1F575-8271-44DD-A2AC-667C9794F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40AD1-2CAE-4141-A5A1-62C1B8376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83F76-45E6-4F44-BD92-7B5262CA6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D8194-AD2C-4491-BF65-2BB5F164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CB8F8-AC06-4B4D-B966-6B5FFD70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D3016-83A8-4DA2-BBBC-B8553158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0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6A9D-4552-40D0-AF22-FDCD50AF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351E5-6112-4D43-BFA0-BA4552D9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D8869-9A08-4902-9C0F-AA1319D9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2E7E1-8548-4A13-8B05-B505CD45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E41C1-7E7F-445F-9998-4C4E9D40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8877F-1CE5-45A0-9F70-ED5C518B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3137C-0E0C-4D2E-A13D-E78748A3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1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13A1-1E2C-4F9B-AE98-95BACD02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908A7-BCAB-4A41-B50E-223A5E27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D620C-1B1E-4FEA-9825-2447D794E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76469-F964-4E42-9196-14B88CFC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3FD25-7151-4662-982C-A200A0A8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5DEBF-53F6-4F3B-81F3-E29D3F27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53F0-3A35-4D9C-84C0-CEA07DB2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24198-8778-4F7C-BA36-49923747C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AA863-62F4-4E56-9B64-5D4D25F88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D1830-ACC1-4405-A9B2-DE45B4AF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3F46F-9305-43C6-ADE0-59225DE4E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6D347-C596-410E-A9AF-EDB8B70D3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E737D-D78D-4C51-82AD-FAD03A5D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85C37-88D1-4188-B5D7-71E3D93A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533A1-DD14-4EC0-A838-AB428BD4C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8242-EB2E-43E0-9A91-BBFF170D14E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6DF89-6DCD-46E0-A82A-5BECCEA0E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CEF48-B99C-41A6-9301-41DDF0463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2A2D-F80C-4C2E-B39C-6EC756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4939AE7-E0F7-4DB5-8B89-AD3D4E6B013B}"/>
              </a:ext>
            </a:extLst>
          </p:cNvPr>
          <p:cNvSpPr/>
          <p:nvPr/>
        </p:nvSpPr>
        <p:spPr>
          <a:xfrm>
            <a:off x="8353887" y="4545367"/>
            <a:ext cx="1047565" cy="409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387554-587B-4DCA-9DFF-0452BE494023}"/>
              </a:ext>
            </a:extLst>
          </p:cNvPr>
          <p:cNvSpPr/>
          <p:nvPr/>
        </p:nvSpPr>
        <p:spPr>
          <a:xfrm>
            <a:off x="7290047" y="4545367"/>
            <a:ext cx="96618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D2D567-644A-47F9-ADD1-1CBE9D93D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3414712"/>
            <a:ext cx="8258175" cy="409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B9D794-DF5A-4143-9E0E-D28D724AA667}"/>
              </a:ext>
            </a:extLst>
          </p:cNvPr>
          <p:cNvSpPr txBox="1"/>
          <p:nvPr/>
        </p:nvSpPr>
        <p:spPr>
          <a:xfrm>
            <a:off x="390525" y="304538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*Historical Sales Fact Table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4F9204-5965-4619-B548-343CB2B05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024063"/>
            <a:ext cx="9906000" cy="4286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1A916-C811-4213-818E-82440B2FFD29}"/>
              </a:ext>
            </a:extLst>
          </p:cNvPr>
          <p:cNvSpPr txBox="1"/>
          <p:nvPr/>
        </p:nvSpPr>
        <p:spPr>
          <a:xfrm>
            <a:off x="823912" y="1724025"/>
            <a:ext cx="309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 Fact Table (SQL source)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064B84-2C63-4233-960B-1455478EFEA4}"/>
              </a:ext>
            </a:extLst>
          </p:cNvPr>
          <p:cNvSpPr txBox="1"/>
          <p:nvPr/>
        </p:nvSpPr>
        <p:spPr>
          <a:xfrm>
            <a:off x="683580" y="230819"/>
            <a:ext cx="810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 – determine </a:t>
            </a:r>
            <a:r>
              <a:rPr lang="en-US" b="1" dirty="0"/>
              <a:t>distinct count of products or customers </a:t>
            </a:r>
            <a:r>
              <a:rPr lang="en-US" dirty="0"/>
              <a:t>at any given time. Fact tables below have overlap of customers and products</a:t>
            </a: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A1BA045F-FB77-407A-B605-3B18BB99BF57}"/>
              </a:ext>
            </a:extLst>
          </p:cNvPr>
          <p:cNvSpPr/>
          <p:nvPr/>
        </p:nvSpPr>
        <p:spPr>
          <a:xfrm>
            <a:off x="4341181" y="1793289"/>
            <a:ext cx="284085" cy="2307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490AD13-220B-4B9F-ACE1-93CA22914F90}"/>
              </a:ext>
            </a:extLst>
          </p:cNvPr>
          <p:cNvSpPr/>
          <p:nvPr/>
        </p:nvSpPr>
        <p:spPr>
          <a:xfrm>
            <a:off x="3915052" y="3249227"/>
            <a:ext cx="186431" cy="16548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851DB9-7C55-44B8-B726-6BD56482B03F}"/>
              </a:ext>
            </a:extLst>
          </p:cNvPr>
          <p:cNvSpPr txBox="1"/>
          <p:nvPr/>
        </p:nvSpPr>
        <p:spPr>
          <a:xfrm>
            <a:off x="10515600" y="2093357"/>
            <a:ext cx="1336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…</a:t>
            </a:r>
            <a:r>
              <a:rPr lang="en-US" sz="1400" dirty="0" err="1"/>
              <a:t>Customer_ID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A89448-9C5E-49FE-B7D3-B5AE0FA861AE}"/>
              </a:ext>
            </a:extLst>
          </p:cNvPr>
          <p:cNvSpPr txBox="1"/>
          <p:nvPr/>
        </p:nvSpPr>
        <p:spPr>
          <a:xfrm>
            <a:off x="5530787" y="1651247"/>
            <a:ext cx="591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Relationships with – Dates, Product, Customer, Geography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C9743-4CB6-4DE1-AA3A-0CFDF828E711}"/>
              </a:ext>
            </a:extLst>
          </p:cNvPr>
          <p:cNvSpPr txBox="1"/>
          <p:nvPr/>
        </p:nvSpPr>
        <p:spPr>
          <a:xfrm>
            <a:off x="5841507" y="3045380"/>
            <a:ext cx="482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Relationships with – Dates, Product, Customer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D64775-209E-42BE-9692-47F4B4B76B3A}"/>
              </a:ext>
            </a:extLst>
          </p:cNvPr>
          <p:cNvSpPr txBox="1"/>
          <p:nvPr/>
        </p:nvSpPr>
        <p:spPr>
          <a:xfrm>
            <a:off x="390525" y="4261282"/>
            <a:ext cx="607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*acquisition of company , data in excel - </a:t>
            </a:r>
            <a:r>
              <a:rPr lang="en-US" dirty="0" err="1"/>
              <a:t>Sharepoint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B85DB7-2410-48C4-A1BF-2F9549FC4841}"/>
              </a:ext>
            </a:extLst>
          </p:cNvPr>
          <p:cNvSpPr/>
          <p:nvPr/>
        </p:nvSpPr>
        <p:spPr>
          <a:xfrm>
            <a:off x="6462944" y="4545367"/>
            <a:ext cx="69245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E8B0C5-015C-4F09-8210-0ABDD839756C}"/>
              </a:ext>
            </a:extLst>
          </p:cNvPr>
          <p:cNvSpPr txBox="1"/>
          <p:nvPr/>
        </p:nvSpPr>
        <p:spPr>
          <a:xfrm>
            <a:off x="6462944" y="4545367"/>
            <a:ext cx="127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5D6D4F-6A82-4BB6-B265-E7DE3229C5BA}"/>
              </a:ext>
            </a:extLst>
          </p:cNvPr>
          <p:cNvSpPr txBox="1"/>
          <p:nvPr/>
        </p:nvSpPr>
        <p:spPr>
          <a:xfrm>
            <a:off x="7290047" y="4545367"/>
            <a:ext cx="127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6BA1DD-4B5C-41D3-A945-C521285C13CA}"/>
              </a:ext>
            </a:extLst>
          </p:cNvPr>
          <p:cNvSpPr txBox="1"/>
          <p:nvPr/>
        </p:nvSpPr>
        <p:spPr>
          <a:xfrm>
            <a:off x="8256233" y="4545367"/>
            <a:ext cx="127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A0114B-08E6-4D47-BF75-ACBF22871ED3}"/>
              </a:ext>
            </a:extLst>
          </p:cNvPr>
          <p:cNvSpPr/>
          <p:nvPr/>
        </p:nvSpPr>
        <p:spPr>
          <a:xfrm>
            <a:off x="5756429" y="5708342"/>
            <a:ext cx="2105487" cy="409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Fact Table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4FDB4D-6973-4A2E-BF19-CD967CB1D89A}"/>
              </a:ext>
            </a:extLst>
          </p:cNvPr>
          <p:cNvSpPr/>
          <p:nvPr/>
        </p:nvSpPr>
        <p:spPr>
          <a:xfrm>
            <a:off x="8043169" y="5708342"/>
            <a:ext cx="2308194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Historical/Acquisition Fact Table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9881118-BDA8-4D4F-B0A5-3CD1CB77396F}"/>
              </a:ext>
            </a:extLst>
          </p:cNvPr>
          <p:cNvCxnSpPr/>
          <p:nvPr/>
        </p:nvCxnSpPr>
        <p:spPr>
          <a:xfrm flipH="1">
            <a:off x="6711518" y="5078027"/>
            <a:ext cx="106532" cy="49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B975CCF-BA81-4E81-B0B0-A39077C45B73}"/>
              </a:ext>
            </a:extLst>
          </p:cNvPr>
          <p:cNvCxnSpPr/>
          <p:nvPr/>
        </p:nvCxnSpPr>
        <p:spPr>
          <a:xfrm>
            <a:off x="7031115" y="5042517"/>
            <a:ext cx="1225118" cy="59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EFA412F-E4A3-4EB5-A6D9-F93291A8862D}"/>
              </a:ext>
            </a:extLst>
          </p:cNvPr>
          <p:cNvCxnSpPr/>
          <p:nvPr/>
        </p:nvCxnSpPr>
        <p:spPr>
          <a:xfrm flipH="1">
            <a:off x="7290047" y="5042517"/>
            <a:ext cx="389137" cy="59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73CAACC-EB22-47AB-A1AC-C98E880840D6}"/>
              </a:ext>
            </a:extLst>
          </p:cNvPr>
          <p:cNvCxnSpPr/>
          <p:nvPr/>
        </p:nvCxnSpPr>
        <p:spPr>
          <a:xfrm>
            <a:off x="7741328" y="4987262"/>
            <a:ext cx="773837" cy="648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312F53-05E1-4436-811E-18BDCF9E8EB1}"/>
              </a:ext>
            </a:extLst>
          </p:cNvPr>
          <p:cNvCxnSpPr/>
          <p:nvPr/>
        </p:nvCxnSpPr>
        <p:spPr>
          <a:xfrm flipH="1">
            <a:off x="7741328" y="5042517"/>
            <a:ext cx="976544" cy="66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1B3E240-980C-44C2-A43A-D88946547E88}"/>
              </a:ext>
            </a:extLst>
          </p:cNvPr>
          <p:cNvCxnSpPr/>
          <p:nvPr/>
        </p:nvCxnSpPr>
        <p:spPr>
          <a:xfrm>
            <a:off x="8786811" y="5042517"/>
            <a:ext cx="490354" cy="59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37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Skelley</dc:creator>
  <cp:lastModifiedBy>William Skelley</cp:lastModifiedBy>
  <cp:revision>1</cp:revision>
  <dcterms:created xsi:type="dcterms:W3CDTF">2021-09-23T13:25:07Z</dcterms:created>
  <dcterms:modified xsi:type="dcterms:W3CDTF">2021-09-23T13:52:55Z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8594b-91c1-489a-908c-a55f2358b28a_Enabled">
    <vt:lpwstr>true</vt:lpwstr>
  </property>
  <property fmtid="{D5CDD505-2E9C-101B-9397-08002B2CF9AE}" pid="3" name="MSIP_Label_8128594b-91c1-489a-908c-a55f2358b28a_SetDate">
    <vt:lpwstr>2021-09-23T13:25:07Z</vt:lpwstr>
  </property>
  <property fmtid="{D5CDD505-2E9C-101B-9397-08002B2CF9AE}" pid="4" name="MSIP_Label_8128594b-91c1-489a-908c-a55f2358b28a_Method">
    <vt:lpwstr>Standard</vt:lpwstr>
  </property>
  <property fmtid="{D5CDD505-2E9C-101B-9397-08002B2CF9AE}" pid="5" name="MSIP_Label_8128594b-91c1-489a-908c-a55f2358b28a_Name">
    <vt:lpwstr>Confidential Label</vt:lpwstr>
  </property>
  <property fmtid="{D5CDD505-2E9C-101B-9397-08002B2CF9AE}" pid="6" name="MSIP_Label_8128594b-91c1-489a-908c-a55f2358b28a_SiteId">
    <vt:lpwstr>c8e90f50-c557-4fff-b88e-274849c6b4b4</vt:lpwstr>
  </property>
  <property fmtid="{D5CDD505-2E9C-101B-9397-08002B2CF9AE}" pid="7" name="MSIP_Label_8128594b-91c1-489a-908c-a55f2358b28a_ActionId">
    <vt:lpwstr>7b1cd576-c831-412c-8dc4-25ac0fa69c8b</vt:lpwstr>
  </property>
  <property fmtid="{D5CDD505-2E9C-101B-9397-08002B2CF9AE}" pid="8" name="MSIP_Label_8128594b-91c1-489a-908c-a55f2358b28a_ContentBits">
    <vt:lpwstr>0</vt:lpwstr>
  </property>
</Properties>
</file>