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E50"/>
    <a:srgbClr val="6DA9DD"/>
    <a:srgbClr val="E2E3E5"/>
    <a:srgbClr val="E6E6E6"/>
    <a:srgbClr val="E5E6E8"/>
    <a:srgbClr val="003167"/>
    <a:srgbClr val="FFFFFF"/>
    <a:srgbClr val="DCDDDF"/>
    <a:srgbClr val="6F4094"/>
    <a:srgbClr val="CAB7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051055-F547-4CCC-BCE7-274E8EFDBCF1}" v="107" dt="2022-05-07T20:19:42.7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pjeet S Sodhi" userId="05192a15a914642f" providerId="LiveId" clId="{B3051055-F547-4CCC-BCE7-274E8EFDBCF1}"/>
    <pc:docChg chg="undo custSel addSld modSld sldOrd">
      <pc:chgData name="Japjeet S Sodhi" userId="05192a15a914642f" providerId="LiveId" clId="{B3051055-F547-4CCC-BCE7-274E8EFDBCF1}" dt="2022-05-07T23:17:31.861" v="995" actId="207"/>
      <pc:docMkLst>
        <pc:docMk/>
      </pc:docMkLst>
      <pc:sldChg chg="addSp delSp modSp mod ord">
        <pc:chgData name="Japjeet S Sodhi" userId="05192a15a914642f" providerId="LiveId" clId="{B3051055-F547-4CCC-BCE7-274E8EFDBCF1}" dt="2022-05-07T23:17:31.861" v="995" actId="207"/>
        <pc:sldMkLst>
          <pc:docMk/>
          <pc:sldMk cId="1074469662" sldId="256"/>
        </pc:sldMkLst>
        <pc:spChg chg="add mod">
          <ac:chgData name="Japjeet S Sodhi" userId="05192a15a914642f" providerId="LiveId" clId="{B3051055-F547-4CCC-BCE7-274E8EFDBCF1}" dt="2022-05-06T20:28:49.139" v="346" actId="113"/>
          <ac:spMkLst>
            <pc:docMk/>
            <pc:sldMk cId="1074469662" sldId="256"/>
            <ac:spMk id="2" creationId="{7CE7E51D-CEF3-9D0B-2D2B-169771DB0CCB}"/>
          </ac:spMkLst>
        </pc:spChg>
        <pc:spChg chg="del mod topLvl">
          <ac:chgData name="Japjeet S Sodhi" userId="05192a15a914642f" providerId="LiveId" clId="{B3051055-F547-4CCC-BCE7-274E8EFDBCF1}" dt="2022-05-06T20:24:01.161" v="341"/>
          <ac:spMkLst>
            <pc:docMk/>
            <pc:sldMk cId="1074469662" sldId="256"/>
            <ac:spMk id="4" creationId="{554FE31D-C2BA-E8D3-A91B-BE6128B0B5FC}"/>
          </ac:spMkLst>
        </pc:spChg>
        <pc:spChg chg="del mod topLvl">
          <ac:chgData name="Japjeet S Sodhi" userId="05192a15a914642f" providerId="LiveId" clId="{B3051055-F547-4CCC-BCE7-274E8EFDBCF1}" dt="2022-05-06T20:24:01.161" v="341"/>
          <ac:spMkLst>
            <pc:docMk/>
            <pc:sldMk cId="1074469662" sldId="256"/>
            <ac:spMk id="5" creationId="{269DCB98-F2E0-0405-9D4E-2802DBE3D7D9}"/>
          </ac:spMkLst>
        </pc:spChg>
        <pc:spChg chg="add del mod">
          <ac:chgData name="Japjeet S Sodhi" userId="05192a15a914642f" providerId="LiveId" clId="{B3051055-F547-4CCC-BCE7-274E8EFDBCF1}" dt="2022-05-06T20:38:40.939" v="572" actId="478"/>
          <ac:spMkLst>
            <pc:docMk/>
            <pc:sldMk cId="1074469662" sldId="256"/>
            <ac:spMk id="12" creationId="{13F67DCF-1747-9EFB-CCCE-AA12A00A84CC}"/>
          </ac:spMkLst>
        </pc:spChg>
        <pc:spChg chg="add mod ord">
          <ac:chgData name="Japjeet S Sodhi" userId="05192a15a914642f" providerId="LiveId" clId="{B3051055-F547-4CCC-BCE7-274E8EFDBCF1}" dt="2022-05-06T20:30:14.381" v="353" actId="164"/>
          <ac:spMkLst>
            <pc:docMk/>
            <pc:sldMk cId="1074469662" sldId="256"/>
            <ac:spMk id="14" creationId="{AFE716F0-99D6-2F28-8FDF-9BF8DAEC88DB}"/>
          </ac:spMkLst>
        </pc:spChg>
        <pc:spChg chg="add mod ord">
          <ac:chgData name="Japjeet S Sodhi" userId="05192a15a914642f" providerId="LiveId" clId="{B3051055-F547-4CCC-BCE7-274E8EFDBCF1}" dt="2022-05-06T20:30:21.601" v="354" actId="164"/>
          <ac:spMkLst>
            <pc:docMk/>
            <pc:sldMk cId="1074469662" sldId="256"/>
            <ac:spMk id="26" creationId="{3A404A39-EF26-D103-652D-E4B0853DA600}"/>
          </ac:spMkLst>
        </pc:spChg>
        <pc:spChg chg="add mod ord">
          <ac:chgData name="Japjeet S Sodhi" userId="05192a15a914642f" providerId="LiveId" clId="{B3051055-F547-4CCC-BCE7-274E8EFDBCF1}" dt="2022-05-06T20:30:29.014" v="355" actId="164"/>
          <ac:spMkLst>
            <pc:docMk/>
            <pc:sldMk cId="1074469662" sldId="256"/>
            <ac:spMk id="28" creationId="{CC927F4D-C50B-18B1-AC33-AF7AD1AF9942}"/>
          </ac:spMkLst>
        </pc:spChg>
        <pc:spChg chg="add mod">
          <ac:chgData name="Japjeet S Sodhi" userId="05192a15a914642f" providerId="LiveId" clId="{B3051055-F547-4CCC-BCE7-274E8EFDBCF1}" dt="2022-05-06T20:31:08.607" v="358" actId="164"/>
          <ac:spMkLst>
            <pc:docMk/>
            <pc:sldMk cId="1074469662" sldId="256"/>
            <ac:spMk id="30" creationId="{28C32BF8-85A3-8CF4-1E42-3DCEFEDFAF2F}"/>
          </ac:spMkLst>
        </pc:spChg>
        <pc:spChg chg="add mod">
          <ac:chgData name="Japjeet S Sodhi" userId="05192a15a914642f" providerId="LiveId" clId="{B3051055-F547-4CCC-BCE7-274E8EFDBCF1}" dt="2022-05-06T20:31:01.022" v="357" actId="164"/>
          <ac:spMkLst>
            <pc:docMk/>
            <pc:sldMk cId="1074469662" sldId="256"/>
            <ac:spMk id="32" creationId="{D82DEF00-821A-F135-6413-DC5875DE488A}"/>
          </ac:spMkLst>
        </pc:spChg>
        <pc:spChg chg="add mod">
          <ac:chgData name="Japjeet S Sodhi" userId="05192a15a914642f" providerId="LiveId" clId="{B3051055-F547-4CCC-BCE7-274E8EFDBCF1}" dt="2022-05-06T20:30:54.985" v="356" actId="164"/>
          <ac:spMkLst>
            <pc:docMk/>
            <pc:sldMk cId="1074469662" sldId="256"/>
            <ac:spMk id="34" creationId="{2970DC89-235F-CCDC-04BD-790661318A95}"/>
          </ac:spMkLst>
        </pc:spChg>
        <pc:spChg chg="mod">
          <ac:chgData name="Japjeet S Sodhi" userId="05192a15a914642f" providerId="LiveId" clId="{B3051055-F547-4CCC-BCE7-274E8EFDBCF1}" dt="2022-05-06T20:34:47.248" v="570" actId="207"/>
          <ac:spMkLst>
            <pc:docMk/>
            <pc:sldMk cId="1074469662" sldId="256"/>
            <ac:spMk id="35" creationId="{5758A2B1-FE87-FC8B-AB6D-5DA144695107}"/>
          </ac:spMkLst>
        </pc:spChg>
        <pc:spChg chg="add mod">
          <ac:chgData name="Japjeet S Sodhi" userId="05192a15a914642f" providerId="LiveId" clId="{B3051055-F547-4CCC-BCE7-274E8EFDBCF1}" dt="2022-05-07T23:17:31.861" v="995" actId="207"/>
          <ac:spMkLst>
            <pc:docMk/>
            <pc:sldMk cId="1074469662" sldId="256"/>
            <ac:spMk id="45" creationId="{1AF0473C-A85F-DB11-DF21-583742D9A2F5}"/>
          </ac:spMkLst>
        </pc:spChg>
        <pc:grpChg chg="del mod">
          <ac:chgData name="Japjeet S Sodhi" userId="05192a15a914642f" providerId="LiveId" clId="{B3051055-F547-4CCC-BCE7-274E8EFDBCF1}" dt="2022-05-06T20:23:52.527" v="340" actId="165"/>
          <ac:grpSpMkLst>
            <pc:docMk/>
            <pc:sldMk cId="1074469662" sldId="256"/>
            <ac:grpSpMk id="7" creationId="{E5272637-0F27-BBD7-B25F-2FDA5BF338F8}"/>
          </ac:grpSpMkLst>
        </pc:grpChg>
        <pc:grpChg chg="add mod">
          <ac:chgData name="Japjeet S Sodhi" userId="05192a15a914642f" providerId="LiveId" clId="{B3051055-F547-4CCC-BCE7-274E8EFDBCF1}" dt="2022-05-06T20:29:05.110" v="349" actId="14100"/>
          <ac:grpSpMkLst>
            <pc:docMk/>
            <pc:sldMk cId="1074469662" sldId="256"/>
            <ac:grpSpMk id="10" creationId="{724A5857-A967-6760-3940-74AADB2EF092}"/>
          </ac:grpSpMkLst>
        </pc:grpChg>
        <pc:grpChg chg="add mod">
          <ac:chgData name="Japjeet S Sodhi" userId="05192a15a914642f" providerId="LiveId" clId="{B3051055-F547-4CCC-BCE7-274E8EFDBCF1}" dt="2022-05-06T20:30:14.381" v="353" actId="164"/>
          <ac:grpSpMkLst>
            <pc:docMk/>
            <pc:sldMk cId="1074469662" sldId="256"/>
            <ac:grpSpMk id="16" creationId="{E24021D1-001C-1AA9-D0C1-D2CE431D1425}"/>
          </ac:grpSpMkLst>
        </pc:grpChg>
        <pc:grpChg chg="add mod">
          <ac:chgData name="Japjeet S Sodhi" userId="05192a15a914642f" providerId="LiveId" clId="{B3051055-F547-4CCC-BCE7-274E8EFDBCF1}" dt="2022-05-06T20:30:21.601" v="354" actId="164"/>
          <ac:grpSpMkLst>
            <pc:docMk/>
            <pc:sldMk cId="1074469662" sldId="256"/>
            <ac:grpSpMk id="18" creationId="{C319B1D6-75EB-6994-3717-BB8D928D8E4E}"/>
          </ac:grpSpMkLst>
        </pc:grpChg>
        <pc:grpChg chg="add mod">
          <ac:chgData name="Japjeet S Sodhi" userId="05192a15a914642f" providerId="LiveId" clId="{B3051055-F547-4CCC-BCE7-274E8EFDBCF1}" dt="2022-05-06T20:30:29.014" v="355" actId="164"/>
          <ac:grpSpMkLst>
            <pc:docMk/>
            <pc:sldMk cId="1074469662" sldId="256"/>
            <ac:grpSpMk id="20" creationId="{E2D71623-3934-525E-8BA4-3D9C0F975C36}"/>
          </ac:grpSpMkLst>
        </pc:grpChg>
        <pc:grpChg chg="add mod">
          <ac:chgData name="Japjeet S Sodhi" userId="05192a15a914642f" providerId="LiveId" clId="{B3051055-F547-4CCC-BCE7-274E8EFDBCF1}" dt="2022-05-06T20:30:54.985" v="356" actId="164"/>
          <ac:grpSpMkLst>
            <pc:docMk/>
            <pc:sldMk cId="1074469662" sldId="256"/>
            <ac:grpSpMk id="22" creationId="{1330EF11-8DE1-3F93-6F95-20FC1C6D4604}"/>
          </ac:grpSpMkLst>
        </pc:grpChg>
        <pc:grpChg chg="add mod">
          <ac:chgData name="Japjeet S Sodhi" userId="05192a15a914642f" providerId="LiveId" clId="{B3051055-F547-4CCC-BCE7-274E8EFDBCF1}" dt="2022-05-06T20:31:01.022" v="357" actId="164"/>
          <ac:grpSpMkLst>
            <pc:docMk/>
            <pc:sldMk cId="1074469662" sldId="256"/>
            <ac:grpSpMk id="24" creationId="{0D87F9A3-1AD3-42DA-4483-3B20E935E218}"/>
          </ac:grpSpMkLst>
        </pc:grpChg>
        <pc:grpChg chg="add mod">
          <ac:chgData name="Japjeet S Sodhi" userId="05192a15a914642f" providerId="LiveId" clId="{B3051055-F547-4CCC-BCE7-274E8EFDBCF1}" dt="2022-05-06T20:31:08.607" v="358" actId="164"/>
          <ac:grpSpMkLst>
            <pc:docMk/>
            <pc:sldMk cId="1074469662" sldId="256"/>
            <ac:grpSpMk id="36" creationId="{DE615732-A761-B4F6-6535-9D1A15BA21D6}"/>
          </ac:grpSpMkLst>
        </pc:grpChg>
        <pc:picChg chg="add mod modCrop">
          <ac:chgData name="Japjeet S Sodhi" userId="05192a15a914642f" providerId="LiveId" clId="{B3051055-F547-4CCC-BCE7-274E8EFDBCF1}" dt="2022-05-06T20:39:17.922" v="575" actId="1076"/>
          <ac:picMkLst>
            <pc:docMk/>
            <pc:sldMk cId="1074469662" sldId="256"/>
            <ac:picMk id="3" creationId="{4FB4B5A4-37EF-C6E2-2971-6344592EE3A3}"/>
          </ac:picMkLst>
        </pc:picChg>
        <pc:picChg chg="add mod">
          <ac:chgData name="Japjeet S Sodhi" userId="05192a15a914642f" providerId="LiveId" clId="{B3051055-F547-4CCC-BCE7-274E8EFDBCF1}" dt="2022-05-07T16:06:03.633" v="981" actId="207"/>
          <ac:picMkLst>
            <pc:docMk/>
            <pc:sldMk cId="1074469662" sldId="256"/>
            <ac:picMk id="5" creationId="{B6BB19E2-6542-701E-D932-01D0F0404B11}"/>
          </ac:picMkLst>
        </pc:picChg>
        <pc:picChg chg="add mod">
          <ac:chgData name="Japjeet S Sodhi" userId="05192a15a914642f" providerId="LiveId" clId="{B3051055-F547-4CCC-BCE7-274E8EFDBCF1}" dt="2022-05-07T19:26:31.005" v="986" actId="108"/>
          <ac:picMkLst>
            <pc:docMk/>
            <pc:sldMk cId="1074469662" sldId="256"/>
            <ac:picMk id="6" creationId="{D0540802-0C99-4A58-C94B-430E6452D691}"/>
          </ac:picMkLst>
        </pc:picChg>
        <pc:picChg chg="add del mod modCrop">
          <ac:chgData name="Japjeet S Sodhi" userId="05192a15a914642f" providerId="LiveId" clId="{B3051055-F547-4CCC-BCE7-274E8EFDBCF1}" dt="2022-05-06T20:39:08.944" v="573" actId="478"/>
          <ac:picMkLst>
            <pc:docMk/>
            <pc:sldMk cId="1074469662" sldId="256"/>
            <ac:picMk id="8" creationId="{851F0E15-5653-C26C-0D5D-EE834EA33246}"/>
          </ac:picMkLst>
        </pc:picChg>
        <pc:picChg chg="add mod">
          <ac:chgData name="Japjeet S Sodhi" userId="05192a15a914642f" providerId="LiveId" clId="{B3051055-F547-4CCC-BCE7-274E8EFDBCF1}" dt="2022-05-07T19:26:26.612" v="985" actId="108"/>
          <ac:picMkLst>
            <pc:docMk/>
            <pc:sldMk cId="1074469662" sldId="256"/>
            <ac:picMk id="8" creationId="{B45D77CB-7D21-097E-14F9-396A7E1CE668}"/>
          </ac:picMkLst>
        </pc:picChg>
        <pc:picChg chg="del">
          <ac:chgData name="Japjeet S Sodhi" userId="05192a15a914642f" providerId="LiveId" clId="{B3051055-F547-4CCC-BCE7-274E8EFDBCF1}" dt="2022-05-06T17:44:08.224" v="0" actId="478"/>
          <ac:picMkLst>
            <pc:docMk/>
            <pc:sldMk cId="1074469662" sldId="256"/>
            <ac:picMk id="9" creationId="{0EFBAF64-2C9F-53AE-7EBE-CA6B4A4019ED}"/>
          </ac:picMkLst>
        </pc:picChg>
        <pc:picChg chg="add mod">
          <ac:chgData name="Japjeet S Sodhi" userId="05192a15a914642f" providerId="LiveId" clId="{B3051055-F547-4CCC-BCE7-274E8EFDBCF1}" dt="2022-05-06T20:29:11.853" v="351" actId="14100"/>
          <ac:picMkLst>
            <pc:docMk/>
            <pc:sldMk cId="1074469662" sldId="256"/>
            <ac:picMk id="9" creationId="{36465BD6-F5B2-DA52-4DBD-588C4A276108}"/>
          </ac:picMkLst>
        </pc:picChg>
        <pc:picChg chg="mod">
          <ac:chgData name="Japjeet S Sodhi" userId="05192a15a914642f" providerId="LiveId" clId="{B3051055-F547-4CCC-BCE7-274E8EFDBCF1}" dt="2022-05-06T20:31:08.607" v="358" actId="164"/>
          <ac:picMkLst>
            <pc:docMk/>
            <pc:sldMk cId="1074469662" sldId="256"/>
            <ac:picMk id="11" creationId="{20D0415C-7588-802D-D472-07F010BC270C}"/>
          </ac:picMkLst>
        </pc:picChg>
        <pc:picChg chg="mod">
          <ac:chgData name="Japjeet S Sodhi" userId="05192a15a914642f" providerId="LiveId" clId="{B3051055-F547-4CCC-BCE7-274E8EFDBCF1}" dt="2022-05-06T20:30:29.014" v="355" actId="164"/>
          <ac:picMkLst>
            <pc:docMk/>
            <pc:sldMk cId="1074469662" sldId="256"/>
            <ac:picMk id="13" creationId="{D427AAAE-C7C7-3618-4AF2-6954F7B0850F}"/>
          </ac:picMkLst>
        </pc:picChg>
        <pc:picChg chg="add mod">
          <ac:chgData name="Japjeet S Sodhi" userId="05192a15a914642f" providerId="LiveId" clId="{B3051055-F547-4CCC-BCE7-274E8EFDBCF1}" dt="2022-05-07T20:19:51.915" v="989" actId="108"/>
          <ac:picMkLst>
            <pc:docMk/>
            <pc:sldMk cId="1074469662" sldId="256"/>
            <ac:picMk id="15" creationId="{3BCEDD7F-B6E6-5E83-4F90-2EE8A1CC4AB9}"/>
          </ac:picMkLst>
        </pc:picChg>
        <pc:picChg chg="del mod">
          <ac:chgData name="Japjeet S Sodhi" userId="05192a15a914642f" providerId="LiveId" clId="{B3051055-F547-4CCC-BCE7-274E8EFDBCF1}" dt="2022-05-06T20:18:14.094" v="330" actId="478"/>
          <ac:picMkLst>
            <pc:docMk/>
            <pc:sldMk cId="1074469662" sldId="256"/>
            <ac:picMk id="15" creationId="{BFA62124-B6B3-7966-2574-B9696D1C9FBE}"/>
          </ac:picMkLst>
        </pc:picChg>
        <pc:picChg chg="del mod">
          <ac:chgData name="Japjeet S Sodhi" userId="05192a15a914642f" providerId="LiveId" clId="{B3051055-F547-4CCC-BCE7-274E8EFDBCF1}" dt="2022-05-06T20:18:14.094" v="330" actId="478"/>
          <ac:picMkLst>
            <pc:docMk/>
            <pc:sldMk cId="1074469662" sldId="256"/>
            <ac:picMk id="17" creationId="{B8414103-E1A0-A03F-F7D7-2F7AC67891CE}"/>
          </ac:picMkLst>
        </pc:picChg>
        <pc:picChg chg="del mod">
          <ac:chgData name="Japjeet S Sodhi" userId="05192a15a914642f" providerId="LiveId" clId="{B3051055-F547-4CCC-BCE7-274E8EFDBCF1}" dt="2022-05-06T20:18:20.021" v="331" actId="478"/>
          <ac:picMkLst>
            <pc:docMk/>
            <pc:sldMk cId="1074469662" sldId="256"/>
            <ac:picMk id="19" creationId="{90CBE84D-5608-B5C9-1115-2FB09221F74E}"/>
          </ac:picMkLst>
        </pc:picChg>
        <pc:picChg chg="del mod">
          <ac:chgData name="Japjeet S Sodhi" userId="05192a15a914642f" providerId="LiveId" clId="{B3051055-F547-4CCC-BCE7-274E8EFDBCF1}" dt="2022-05-06T20:18:14.094" v="330" actId="478"/>
          <ac:picMkLst>
            <pc:docMk/>
            <pc:sldMk cId="1074469662" sldId="256"/>
            <ac:picMk id="21" creationId="{85E5542C-6378-10CF-28ED-69069A8568C4}"/>
          </ac:picMkLst>
        </pc:picChg>
        <pc:picChg chg="del mod">
          <ac:chgData name="Japjeet S Sodhi" userId="05192a15a914642f" providerId="LiveId" clId="{B3051055-F547-4CCC-BCE7-274E8EFDBCF1}" dt="2022-05-06T20:18:21.094" v="332" actId="478"/>
          <ac:picMkLst>
            <pc:docMk/>
            <pc:sldMk cId="1074469662" sldId="256"/>
            <ac:picMk id="23" creationId="{933E4953-0A1F-3D44-D580-C45D83551DD1}"/>
          </ac:picMkLst>
        </pc:picChg>
        <pc:picChg chg="del mod">
          <ac:chgData name="Japjeet S Sodhi" userId="05192a15a914642f" providerId="LiveId" clId="{B3051055-F547-4CCC-BCE7-274E8EFDBCF1}" dt="2022-05-06T20:18:14.094" v="330" actId="478"/>
          <ac:picMkLst>
            <pc:docMk/>
            <pc:sldMk cId="1074469662" sldId="256"/>
            <ac:picMk id="25" creationId="{1A74862E-49B9-3EED-5056-27D75DF37C80}"/>
          </ac:picMkLst>
        </pc:picChg>
        <pc:picChg chg="mod">
          <ac:chgData name="Japjeet S Sodhi" userId="05192a15a914642f" providerId="LiveId" clId="{B3051055-F547-4CCC-BCE7-274E8EFDBCF1}" dt="2022-05-06T20:31:01.022" v="357" actId="164"/>
          <ac:picMkLst>
            <pc:docMk/>
            <pc:sldMk cId="1074469662" sldId="256"/>
            <ac:picMk id="27" creationId="{6C3680D6-EED6-776A-3015-A9DD55ADFD3D}"/>
          </ac:picMkLst>
        </pc:picChg>
        <pc:picChg chg="mod ord">
          <ac:chgData name="Japjeet S Sodhi" userId="05192a15a914642f" providerId="LiveId" clId="{B3051055-F547-4CCC-BCE7-274E8EFDBCF1}" dt="2022-05-06T20:30:21.601" v="354" actId="164"/>
          <ac:picMkLst>
            <pc:docMk/>
            <pc:sldMk cId="1074469662" sldId="256"/>
            <ac:picMk id="29" creationId="{D3F9AF66-3CF3-7CE9-0FE4-21152B43E8C3}"/>
          </ac:picMkLst>
        </pc:picChg>
        <pc:picChg chg="mod">
          <ac:chgData name="Japjeet S Sodhi" userId="05192a15a914642f" providerId="LiveId" clId="{B3051055-F547-4CCC-BCE7-274E8EFDBCF1}" dt="2022-05-06T20:30:54.985" v="356" actId="164"/>
          <ac:picMkLst>
            <pc:docMk/>
            <pc:sldMk cId="1074469662" sldId="256"/>
            <ac:picMk id="31" creationId="{EC3A5923-FE39-21A4-EE05-B47FDA6664AF}"/>
          </ac:picMkLst>
        </pc:picChg>
        <pc:picChg chg="mod ord">
          <ac:chgData name="Japjeet S Sodhi" userId="05192a15a914642f" providerId="LiveId" clId="{B3051055-F547-4CCC-BCE7-274E8EFDBCF1}" dt="2022-05-06T20:30:14.381" v="353" actId="164"/>
          <ac:picMkLst>
            <pc:docMk/>
            <pc:sldMk cId="1074469662" sldId="256"/>
            <ac:picMk id="33" creationId="{7754E64D-0A33-68DA-4E5A-6172B90AE1D7}"/>
          </ac:picMkLst>
        </pc:picChg>
        <pc:picChg chg="add mod">
          <ac:chgData name="Japjeet S Sodhi" userId="05192a15a914642f" providerId="LiveId" clId="{B3051055-F547-4CCC-BCE7-274E8EFDBCF1}" dt="2022-05-06T20:59:03.664" v="589" actId="208"/>
          <ac:picMkLst>
            <pc:docMk/>
            <pc:sldMk cId="1074469662" sldId="256"/>
            <ac:picMk id="38" creationId="{251461A9-A3C2-D3E8-92E7-4543BA3C9DDA}"/>
          </ac:picMkLst>
        </pc:picChg>
        <pc:picChg chg="add mod">
          <ac:chgData name="Japjeet S Sodhi" userId="05192a15a914642f" providerId="LiveId" clId="{B3051055-F547-4CCC-BCE7-274E8EFDBCF1}" dt="2022-05-06T20:59:03.664" v="589" actId="208"/>
          <ac:picMkLst>
            <pc:docMk/>
            <pc:sldMk cId="1074469662" sldId="256"/>
            <ac:picMk id="40" creationId="{B22B69B2-525B-6D18-CFA5-7837FFD1E9AF}"/>
          </ac:picMkLst>
        </pc:picChg>
        <pc:picChg chg="add mod">
          <ac:chgData name="Japjeet S Sodhi" userId="05192a15a914642f" providerId="LiveId" clId="{B3051055-F547-4CCC-BCE7-274E8EFDBCF1}" dt="2022-05-06T20:59:03.664" v="589" actId="208"/>
          <ac:picMkLst>
            <pc:docMk/>
            <pc:sldMk cId="1074469662" sldId="256"/>
            <ac:picMk id="42" creationId="{91F15C4B-C283-9F2F-95CD-A3B047D758C2}"/>
          </ac:picMkLst>
        </pc:picChg>
        <pc:picChg chg="add mod">
          <ac:chgData name="Japjeet S Sodhi" userId="05192a15a914642f" providerId="LiveId" clId="{B3051055-F547-4CCC-BCE7-274E8EFDBCF1}" dt="2022-05-06T20:59:03.664" v="589" actId="208"/>
          <ac:picMkLst>
            <pc:docMk/>
            <pc:sldMk cId="1074469662" sldId="256"/>
            <ac:picMk id="44" creationId="{565F1E67-AF45-78E1-CD11-DF50A741EA2B}"/>
          </ac:picMkLst>
        </pc:picChg>
      </pc:sldChg>
      <pc:sldChg chg="addSp delSp modSp new mod setBg">
        <pc:chgData name="Japjeet S Sodhi" userId="05192a15a914642f" providerId="LiveId" clId="{B3051055-F547-4CCC-BCE7-274E8EFDBCF1}" dt="2022-05-06T21:08:04.530" v="968"/>
        <pc:sldMkLst>
          <pc:docMk/>
          <pc:sldMk cId="3885172303" sldId="257"/>
        </pc:sldMkLst>
        <pc:spChg chg="del">
          <ac:chgData name="Japjeet S Sodhi" userId="05192a15a914642f" providerId="LiveId" clId="{B3051055-F547-4CCC-BCE7-274E8EFDBCF1}" dt="2022-05-06T21:03:56.097" v="591" actId="478"/>
          <ac:spMkLst>
            <pc:docMk/>
            <pc:sldMk cId="3885172303" sldId="257"/>
            <ac:spMk id="2" creationId="{51F45123-CA50-0DDD-6684-1C5E2F8DD270}"/>
          </ac:spMkLst>
        </pc:spChg>
        <pc:spChg chg="del">
          <ac:chgData name="Japjeet S Sodhi" userId="05192a15a914642f" providerId="LiveId" clId="{B3051055-F547-4CCC-BCE7-274E8EFDBCF1}" dt="2022-05-06T21:03:58.002" v="592" actId="478"/>
          <ac:spMkLst>
            <pc:docMk/>
            <pc:sldMk cId="3885172303" sldId="257"/>
            <ac:spMk id="3" creationId="{B77C02B5-DC63-01BA-3B49-8C60ADCFFE3D}"/>
          </ac:spMkLst>
        </pc:spChg>
        <pc:spChg chg="add mod">
          <ac:chgData name="Japjeet S Sodhi" userId="05192a15a914642f" providerId="LiveId" clId="{B3051055-F547-4CCC-BCE7-274E8EFDBCF1}" dt="2022-05-06T21:07:33.351" v="885" actId="207"/>
          <ac:spMkLst>
            <pc:docMk/>
            <pc:sldMk cId="3885172303" sldId="257"/>
            <ac:spMk id="4" creationId="{EDE1CF78-4FB7-E761-6802-1DF0D108485D}"/>
          </ac:spMkLst>
        </pc:spChg>
        <pc:picChg chg="add del mod">
          <ac:chgData name="Japjeet S Sodhi" userId="05192a15a914642f" providerId="LiveId" clId="{B3051055-F547-4CCC-BCE7-274E8EFDBCF1}" dt="2022-05-06T21:07:39.976" v="886" actId="478"/>
          <ac:picMkLst>
            <pc:docMk/>
            <pc:sldMk cId="3885172303" sldId="257"/>
            <ac:picMk id="5" creationId="{237B9AC8-F4BE-C085-3F98-481C27C7A51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49CD-53F8-68FD-6A97-91013C850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B3D75F-9FF6-B7A3-67C5-A0E2D3B744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0FEE7-E7D2-06AB-CB17-1348C30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F3219E-7C63-26C5-81B9-703D37330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AFA72-A79D-F194-E643-7CC67983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00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F353A-24C8-9856-C3C9-6DBCB9F4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D086F5-6833-BEB4-1BC3-747443C5A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9EFE70-AA59-0A00-C880-4A37089B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F5EC62-AF0D-2304-17B0-C392C3B8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778F9-7395-D748-0D12-D7B4B0BB6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F76D10-11D2-4928-283C-33348C28A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37794-6928-3407-65D2-758FB09C3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A9948-24F1-2661-81F5-A013355EC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B2142-453F-8AEC-ED70-F45BA814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8F0DE-63D7-54DB-40AB-A4109435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E952E-32BE-E9D9-8BB8-E445722C3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54386-3881-A259-26C5-191C8B24E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D5176C-BC89-CDBB-9BFD-8E4A38207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BFE87-55B3-A5FD-0516-40B534C6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AA420-7F6F-0A16-AA02-254F10E0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82814-E907-1520-9DAF-60BA63F6E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801587-F298-68EC-1390-A4405CD87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1439A-0CB5-2308-3272-7596B7E1D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9B6A-79E6-121F-4BE2-55FDA20DE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22970-8B77-D420-BAA4-0A4BCB02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73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A2AB-E222-0B05-677C-500A11981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BACCF-91F7-6042-BFE2-475568B894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5BD5F1-B6ED-50ED-06C1-B60DFEE449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D9574-A3C0-134B-0CEF-1CE70D891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B2B574-1707-4722-88D5-3C6B0645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C1CD1-9122-F9CE-9D0C-21F22B23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A858A-5F3E-817E-0EB7-FF4D47CF1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A030C5-FA93-5212-7EF4-4B19D5A85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3406D-4790-EE47-DDA9-AE6B67EAE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594AE8-3C71-65C5-8015-735EF4480C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DB22A0-2C22-1434-8FED-04ADA95AF7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BEF079-CCB4-BD34-2441-F01A086A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FAC618-B3DC-0E0C-C84A-7C40DF9B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9380D-04A3-1B11-3DBE-83EB5D84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7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09C2-1524-116C-8B58-AC743B31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B14BBA-70BA-C044-4F7D-4B47BCCDC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BDE2F-F500-C8EB-3A41-6DE5A44E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C20F39-76C2-D6C4-9A22-E40ACCEF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4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778A27-EBB3-3DCE-9549-CFFF82AEB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BD964B-A68E-4B0D-F565-96D32B22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096BE0-A3D7-91C8-5C1A-742F85C6A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3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0DA45-06C9-2A4B-D65D-4E03AA3A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FE590-485A-E2C1-8695-881FF3882D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07CFA4-702A-A877-8D25-1152F80399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22025-26EB-D5BD-A027-5856AE56F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B0B2D-4A18-4B7B-F045-462445E4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3D68E0-9D36-8337-D62A-4863493F5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24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F265C-6201-C46F-19FC-16D90BDCA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EFFD2-2F4C-6371-18F5-4FAF1F149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02537-2825-FB61-4584-D2D191C86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52FCC-EF6E-9DCD-B74F-C9CBB75E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E5958A-90CF-6D14-B6A0-20268CE45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CD8C0-A4AE-1899-4778-F54F1BC81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5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684B71-40E9-2C02-898C-FE7EA11A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0D9B1-20F0-A85E-0B06-93AF26BEB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E187D-1957-73E9-7BDA-6ADFC5221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5DF71-9BC3-412A-B34B-80CE6515355C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CB5E7-923B-0096-9391-92CA5B78C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5B1C9-E5D4-ABDE-9137-3BD5E2A26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D78C1-8927-4454-AD21-425C3AF39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88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5758A2B1-FE87-FC8B-AB6D-5DA144695107}"/>
              </a:ext>
            </a:extLst>
          </p:cNvPr>
          <p:cNvSpPr/>
          <p:nvPr/>
        </p:nvSpPr>
        <p:spPr>
          <a:xfrm>
            <a:off x="-1" y="0"/>
            <a:ext cx="589088" cy="6858000"/>
          </a:xfrm>
          <a:custGeom>
            <a:avLst/>
            <a:gdLst>
              <a:gd name="connsiteX0" fmla="*/ 0 w 589088"/>
              <a:gd name="connsiteY0" fmla="*/ 0 h 6858000"/>
              <a:gd name="connsiteX1" fmla="*/ 294544 w 589088"/>
              <a:gd name="connsiteY1" fmla="*/ 0 h 6858000"/>
              <a:gd name="connsiteX2" fmla="*/ 589088 w 589088"/>
              <a:gd name="connsiteY2" fmla="*/ 3429000 h 6858000"/>
              <a:gd name="connsiteX3" fmla="*/ 294544 w 589088"/>
              <a:gd name="connsiteY3" fmla="*/ 6858000 h 6858000"/>
              <a:gd name="connsiteX4" fmla="*/ 0 w 589088"/>
              <a:gd name="connsiteY4" fmla="*/ 6858000 h 6858000"/>
              <a:gd name="connsiteX5" fmla="*/ 0 w 589088"/>
              <a:gd name="connsiteY5" fmla="*/ 3429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9088" h="6858000">
                <a:moveTo>
                  <a:pt x="0" y="0"/>
                </a:moveTo>
                <a:lnTo>
                  <a:pt x="294544" y="0"/>
                </a:lnTo>
                <a:cubicBezTo>
                  <a:pt x="457216" y="0"/>
                  <a:pt x="589088" y="1535216"/>
                  <a:pt x="589088" y="3429000"/>
                </a:cubicBezTo>
                <a:cubicBezTo>
                  <a:pt x="589088" y="5322784"/>
                  <a:pt x="457216" y="6858000"/>
                  <a:pt x="294544" y="6858000"/>
                </a:cubicBezTo>
                <a:lnTo>
                  <a:pt x="0" y="6858000"/>
                </a:lnTo>
                <a:lnTo>
                  <a:pt x="0" y="3429000"/>
                </a:lnTo>
                <a:close/>
              </a:path>
            </a:pathLst>
          </a:custGeom>
          <a:gradFill flip="none" rotWithShape="1">
            <a:gsLst>
              <a:gs pos="0">
                <a:srgbClr val="333E50">
                  <a:shade val="30000"/>
                  <a:satMod val="115000"/>
                </a:srgbClr>
              </a:gs>
              <a:gs pos="52000">
                <a:srgbClr val="333E50">
                  <a:shade val="67500"/>
                  <a:satMod val="115000"/>
                  <a:alpha val="83000"/>
                  <a:lumMod val="97000"/>
                  <a:lumOff val="3000"/>
                </a:srgbClr>
              </a:gs>
              <a:gs pos="100000">
                <a:srgbClr val="333E50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D71623-3934-525E-8BA4-3D9C0F975C36}"/>
              </a:ext>
            </a:extLst>
          </p:cNvPr>
          <p:cNvGrpSpPr/>
          <p:nvPr/>
        </p:nvGrpSpPr>
        <p:grpSpPr>
          <a:xfrm>
            <a:off x="2531422" y="1311109"/>
            <a:ext cx="589087" cy="660733"/>
            <a:chOff x="2531422" y="1311109"/>
            <a:chExt cx="589087" cy="660733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CC927F4D-C50B-18B1-AC33-AF7AD1AF9942}"/>
                </a:ext>
              </a:extLst>
            </p:cNvPr>
            <p:cNvSpPr/>
            <p:nvPr/>
          </p:nvSpPr>
          <p:spPr>
            <a:xfrm>
              <a:off x="2531422" y="1311109"/>
              <a:ext cx="589087" cy="660733"/>
            </a:xfrm>
            <a:prstGeom prst="ellipse">
              <a:avLst/>
            </a:prstGeom>
            <a:solidFill>
              <a:srgbClr val="333E5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Graphic 12" descr="Children outline">
              <a:extLst>
                <a:ext uri="{FF2B5EF4-FFF2-40B4-BE49-F238E27FC236}">
                  <a16:creationId xmlns:a16="http://schemas.microsoft.com/office/drawing/2014/main" id="{D427AAAE-C7C7-3618-4AF2-6954F7B0850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13246" y="1430824"/>
              <a:ext cx="457200" cy="457200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319B1D6-75EB-6994-3717-BB8D928D8E4E}"/>
              </a:ext>
            </a:extLst>
          </p:cNvPr>
          <p:cNvGrpSpPr/>
          <p:nvPr/>
        </p:nvGrpSpPr>
        <p:grpSpPr>
          <a:xfrm>
            <a:off x="1760649" y="1302267"/>
            <a:ext cx="589087" cy="660733"/>
            <a:chOff x="1760649" y="1302267"/>
            <a:chExt cx="589087" cy="660733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A404A39-EF26-D103-652D-E4B0853DA600}"/>
                </a:ext>
              </a:extLst>
            </p:cNvPr>
            <p:cNvSpPr/>
            <p:nvPr/>
          </p:nvSpPr>
          <p:spPr>
            <a:xfrm>
              <a:off x="1760649" y="1302267"/>
              <a:ext cx="589087" cy="660733"/>
            </a:xfrm>
            <a:prstGeom prst="ellipse">
              <a:avLst/>
            </a:prstGeom>
            <a:solidFill>
              <a:srgbClr val="333E5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Graphic 28" descr="Meeting outline">
              <a:extLst>
                <a:ext uri="{FF2B5EF4-FFF2-40B4-BE49-F238E27FC236}">
                  <a16:creationId xmlns:a16="http://schemas.microsoft.com/office/drawing/2014/main" id="{D3F9AF66-3CF3-7CE9-0FE4-21152B43E8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45123" y="1396945"/>
              <a:ext cx="457200" cy="457200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FB4B5A4-37EF-C6E2-2971-6344592EE3A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398" t="14442" r="19492" b="10099"/>
          <a:stretch/>
        </p:blipFill>
        <p:spPr>
          <a:xfrm>
            <a:off x="7456488" y="4131801"/>
            <a:ext cx="4729163" cy="272619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E24021D1-001C-1AA9-D0C1-D2CE431D1425}"/>
              </a:ext>
            </a:extLst>
          </p:cNvPr>
          <p:cNvGrpSpPr/>
          <p:nvPr/>
        </p:nvGrpSpPr>
        <p:grpSpPr>
          <a:xfrm>
            <a:off x="1026938" y="1333920"/>
            <a:ext cx="589087" cy="660733"/>
            <a:chOff x="1026938" y="1333920"/>
            <a:chExt cx="589087" cy="660733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FE716F0-99D6-2F28-8FDF-9BF8DAEC88DB}"/>
                </a:ext>
              </a:extLst>
            </p:cNvPr>
            <p:cNvSpPr/>
            <p:nvPr/>
          </p:nvSpPr>
          <p:spPr>
            <a:xfrm>
              <a:off x="1026938" y="1333920"/>
              <a:ext cx="589087" cy="660733"/>
            </a:xfrm>
            <a:prstGeom prst="ellipse">
              <a:avLst/>
            </a:prstGeom>
            <a:solidFill>
              <a:srgbClr val="333E50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3" name="Graphic 32" descr="Presentation with bar chart outline">
              <a:extLst>
                <a:ext uri="{FF2B5EF4-FFF2-40B4-BE49-F238E27FC236}">
                  <a16:creationId xmlns:a16="http://schemas.microsoft.com/office/drawing/2014/main" id="{7754E64D-0A33-68DA-4E5A-6172B90AE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098870" y="1440747"/>
              <a:ext cx="457200" cy="457200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24A5857-A967-6760-3940-74AADB2EF092}"/>
              </a:ext>
            </a:extLst>
          </p:cNvPr>
          <p:cNvGrpSpPr/>
          <p:nvPr/>
        </p:nvGrpSpPr>
        <p:grpSpPr>
          <a:xfrm>
            <a:off x="871497" y="94822"/>
            <a:ext cx="2860748" cy="641460"/>
            <a:chOff x="904956" y="14400"/>
            <a:chExt cx="2573662" cy="99395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7CE7E51D-CEF3-9D0B-2D2B-169771DB0CCB}"/>
                </a:ext>
              </a:extLst>
            </p:cNvPr>
            <p:cNvSpPr txBox="1"/>
            <p:nvPr/>
          </p:nvSpPr>
          <p:spPr>
            <a:xfrm>
              <a:off x="1494043" y="14402"/>
              <a:ext cx="1984575" cy="903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srgbClr val="333E50"/>
                  </a:solidFill>
                  <a:latin typeface="Bell MT" panose="02020503060305020303" pitchFamily="18" charset="0"/>
                  <a:cs typeface="Aparajita" panose="020B0502040204020203" pitchFamily="18" charset="0"/>
                </a:rPr>
                <a:t>EDNA</a:t>
              </a:r>
              <a:r>
                <a:rPr lang="en-GB" b="1" dirty="0">
                  <a:solidFill>
                    <a:srgbClr val="333E50"/>
                  </a:solidFill>
                  <a:latin typeface="Bell MT" panose="02020503060305020303" pitchFamily="18" charset="0"/>
                </a:rPr>
                <a:t> </a:t>
              </a:r>
            </a:p>
            <a:p>
              <a:r>
                <a:rPr lang="en-GB" b="1" dirty="0">
                  <a:solidFill>
                    <a:srgbClr val="333E50"/>
                  </a:solidFill>
                  <a:latin typeface="Bell MT" panose="02020503060305020303" pitchFamily="18" charset="0"/>
                </a:rPr>
                <a:t>Global Call Centre</a:t>
              </a:r>
              <a:endParaRPr lang="en-US" b="1" dirty="0">
                <a:solidFill>
                  <a:srgbClr val="333E50"/>
                </a:solidFill>
                <a:latin typeface="Bell MT" panose="02020503060305020303" pitchFamily="18" charset="0"/>
              </a:endParaRPr>
            </a:p>
          </p:txBody>
        </p:sp>
        <p:pic>
          <p:nvPicPr>
            <p:cNvPr id="9" name="Picture 8" descr="A picture containing logo&#10;&#10;Description automatically generated">
              <a:extLst>
                <a:ext uri="{FF2B5EF4-FFF2-40B4-BE49-F238E27FC236}">
                  <a16:creationId xmlns:a16="http://schemas.microsoft.com/office/drawing/2014/main" id="{36465BD6-F5B2-DA52-4DBD-588C4A27610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956" y="14400"/>
              <a:ext cx="589087" cy="993959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E615732-A761-B4F6-6535-9D1A15BA21D6}"/>
              </a:ext>
            </a:extLst>
          </p:cNvPr>
          <p:cNvGrpSpPr/>
          <p:nvPr/>
        </p:nvGrpSpPr>
        <p:grpSpPr>
          <a:xfrm>
            <a:off x="2549867" y="2090543"/>
            <a:ext cx="589087" cy="660733"/>
            <a:chOff x="2549867" y="2090543"/>
            <a:chExt cx="589087" cy="660733"/>
          </a:xfrm>
        </p:grpSpPr>
        <p:pic>
          <p:nvPicPr>
            <p:cNvPr id="11" name="Graphic 10" descr="Children with solid fill">
              <a:extLst>
                <a:ext uri="{FF2B5EF4-FFF2-40B4-BE49-F238E27FC236}">
                  <a16:creationId xmlns:a16="http://schemas.microsoft.com/office/drawing/2014/main" id="{20D0415C-7588-802D-D472-07F010BC2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2615810" y="2153034"/>
              <a:ext cx="457200" cy="457200"/>
            </a:xfrm>
            <a:prstGeom prst="rect">
              <a:avLst/>
            </a:prstGeom>
          </p:spPr>
        </p:pic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8C32BF8-85A3-8CF4-1E42-3DCEFEDFAF2F}"/>
                </a:ext>
              </a:extLst>
            </p:cNvPr>
            <p:cNvSpPr/>
            <p:nvPr/>
          </p:nvSpPr>
          <p:spPr>
            <a:xfrm>
              <a:off x="2549867" y="2090543"/>
              <a:ext cx="589087" cy="660733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D87F9A3-1AD3-42DA-4483-3B20E935E218}"/>
              </a:ext>
            </a:extLst>
          </p:cNvPr>
          <p:cNvGrpSpPr/>
          <p:nvPr/>
        </p:nvGrpSpPr>
        <p:grpSpPr>
          <a:xfrm>
            <a:off x="1776555" y="2090543"/>
            <a:ext cx="589087" cy="660733"/>
            <a:chOff x="1776555" y="2090543"/>
            <a:chExt cx="589087" cy="660733"/>
          </a:xfrm>
        </p:grpSpPr>
        <p:pic>
          <p:nvPicPr>
            <p:cNvPr id="27" name="Graphic 26" descr="Meeting with solid fill">
              <a:extLst>
                <a:ext uri="{FF2B5EF4-FFF2-40B4-BE49-F238E27FC236}">
                  <a16:creationId xmlns:a16="http://schemas.microsoft.com/office/drawing/2014/main" id="{6C3680D6-EED6-776A-3015-A9DD55ADFD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843469" y="2157547"/>
              <a:ext cx="457200" cy="457200"/>
            </a:xfrm>
            <a:prstGeom prst="rect">
              <a:avLst/>
            </a:prstGeom>
          </p:spPr>
        </p:pic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D82DEF00-821A-F135-6413-DC5875DE488A}"/>
                </a:ext>
              </a:extLst>
            </p:cNvPr>
            <p:cNvSpPr/>
            <p:nvPr/>
          </p:nvSpPr>
          <p:spPr>
            <a:xfrm>
              <a:off x="1776555" y="2090543"/>
              <a:ext cx="589087" cy="660733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330EF11-8DE1-3F93-6F95-20FC1C6D4604}"/>
              </a:ext>
            </a:extLst>
          </p:cNvPr>
          <p:cNvGrpSpPr/>
          <p:nvPr/>
        </p:nvGrpSpPr>
        <p:grpSpPr>
          <a:xfrm>
            <a:off x="1035955" y="2053221"/>
            <a:ext cx="589087" cy="660733"/>
            <a:chOff x="1035955" y="2053221"/>
            <a:chExt cx="589087" cy="660733"/>
          </a:xfrm>
        </p:grpSpPr>
        <p:pic>
          <p:nvPicPr>
            <p:cNvPr id="31" name="Graphic 30" descr="Presentation with bar chart with solid fill">
              <a:extLst>
                <a:ext uri="{FF2B5EF4-FFF2-40B4-BE49-F238E27FC236}">
                  <a16:creationId xmlns:a16="http://schemas.microsoft.com/office/drawing/2014/main" id="{EC3A5923-FE39-21A4-EE05-B47FDA6664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1101898" y="2154987"/>
              <a:ext cx="457200" cy="457200"/>
            </a:xfrm>
            <a:prstGeom prst="rect">
              <a:avLst/>
            </a:prstGeom>
          </p:spPr>
        </p:pic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970DC89-235F-CCDC-04BD-790661318A95}"/>
                </a:ext>
              </a:extLst>
            </p:cNvPr>
            <p:cNvSpPr/>
            <p:nvPr/>
          </p:nvSpPr>
          <p:spPr>
            <a:xfrm>
              <a:off x="1035955" y="2053221"/>
              <a:ext cx="589087" cy="660733"/>
            </a:xfrm>
            <a:prstGeom prst="ellipse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Graphic 37" descr="Dollar with solid fill">
            <a:extLst>
              <a:ext uri="{FF2B5EF4-FFF2-40B4-BE49-F238E27FC236}">
                <a16:creationId xmlns:a16="http://schemas.microsoft.com/office/drawing/2014/main" id="{251461A9-A3C2-D3E8-92E7-4543BA3C9DD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5638800" y="2971800"/>
            <a:ext cx="914400" cy="914400"/>
          </a:xfrm>
          <a:prstGeom prst="rect">
            <a:avLst/>
          </a:prstGeom>
        </p:spPr>
      </p:pic>
      <p:pic>
        <p:nvPicPr>
          <p:cNvPr id="40" name="Graphic 39" descr="Speaker phone with solid fill">
            <a:extLst>
              <a:ext uri="{FF2B5EF4-FFF2-40B4-BE49-F238E27FC236}">
                <a16:creationId xmlns:a16="http://schemas.microsoft.com/office/drawing/2014/main" id="{B22B69B2-525B-6D18-CFA5-7837FFD1E9A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724400" y="3217401"/>
            <a:ext cx="914400" cy="914400"/>
          </a:xfrm>
          <a:prstGeom prst="rect">
            <a:avLst/>
          </a:prstGeom>
        </p:spPr>
      </p:pic>
      <p:pic>
        <p:nvPicPr>
          <p:cNvPr id="42" name="Graphic 41" descr="Rating 3 Star with solid fill">
            <a:extLst>
              <a:ext uri="{FF2B5EF4-FFF2-40B4-BE49-F238E27FC236}">
                <a16:creationId xmlns:a16="http://schemas.microsoft.com/office/drawing/2014/main" id="{91F15C4B-C283-9F2F-95CD-A3B047D758C2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7177885" y="2514600"/>
            <a:ext cx="914400" cy="914400"/>
          </a:xfrm>
          <a:prstGeom prst="rect">
            <a:avLst/>
          </a:prstGeom>
        </p:spPr>
      </p:pic>
      <p:pic>
        <p:nvPicPr>
          <p:cNvPr id="44" name="Graphic 43" descr="Clock with solid fill">
            <a:extLst>
              <a:ext uri="{FF2B5EF4-FFF2-40B4-BE49-F238E27FC236}">
                <a16:creationId xmlns:a16="http://schemas.microsoft.com/office/drawing/2014/main" id="{565F1E67-AF45-78E1-CD11-DF50A741EA2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200815" y="1667807"/>
            <a:ext cx="914400" cy="914400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1AF0473C-A85F-DB11-DF21-583742D9A2F5}"/>
              </a:ext>
            </a:extLst>
          </p:cNvPr>
          <p:cNvSpPr/>
          <p:nvPr/>
        </p:nvSpPr>
        <p:spPr>
          <a:xfrm>
            <a:off x="5306786" y="555171"/>
            <a:ext cx="1871099" cy="582890"/>
          </a:xfrm>
          <a:prstGeom prst="rect">
            <a:avLst/>
          </a:prstGeom>
          <a:solidFill>
            <a:srgbClr val="333E50"/>
          </a:solidFill>
          <a:ln>
            <a:solidFill>
              <a:srgbClr val="333E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E6E6E6"/>
              </a:highlight>
            </a:endParaRPr>
          </a:p>
        </p:txBody>
      </p:sp>
      <p:pic>
        <p:nvPicPr>
          <p:cNvPr id="5" name="Graphic 4" descr="Clipboard Badge outline">
            <a:extLst>
              <a:ext uri="{FF2B5EF4-FFF2-40B4-BE49-F238E27FC236}">
                <a16:creationId xmlns:a16="http://schemas.microsoft.com/office/drawing/2014/main" id="{B6BB19E2-6542-701E-D932-01D0F0404B11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4278313" y="4131801"/>
            <a:ext cx="914400" cy="914400"/>
          </a:xfrm>
          <a:prstGeom prst="rect">
            <a:avLst/>
          </a:prstGeom>
        </p:spPr>
      </p:pic>
      <p:pic>
        <p:nvPicPr>
          <p:cNvPr id="6" name="Graphic 5" descr="Hourglass 30% outline">
            <a:extLst>
              <a:ext uri="{FF2B5EF4-FFF2-40B4-BE49-F238E27FC236}">
                <a16:creationId xmlns:a16="http://schemas.microsoft.com/office/drawing/2014/main" id="{D0540802-0C99-4A58-C94B-430E6452D691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5593615" y="4661547"/>
            <a:ext cx="914400" cy="914400"/>
          </a:xfrm>
          <a:prstGeom prst="rect">
            <a:avLst/>
          </a:prstGeom>
        </p:spPr>
      </p:pic>
      <p:pic>
        <p:nvPicPr>
          <p:cNvPr id="8" name="Graphic 7" descr="Stopwatch outline">
            <a:extLst>
              <a:ext uri="{FF2B5EF4-FFF2-40B4-BE49-F238E27FC236}">
                <a16:creationId xmlns:a16="http://schemas.microsoft.com/office/drawing/2014/main" id="{B45D77CB-7D21-097E-14F9-396A7E1CE668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3986272" y="5037700"/>
            <a:ext cx="914400" cy="914400"/>
          </a:xfrm>
          <a:prstGeom prst="rect">
            <a:avLst/>
          </a:prstGeom>
        </p:spPr>
      </p:pic>
      <p:pic>
        <p:nvPicPr>
          <p:cNvPr id="15" name="Graphic 14" descr="Warning outline">
            <a:extLst>
              <a:ext uri="{FF2B5EF4-FFF2-40B4-BE49-F238E27FC236}">
                <a16:creationId xmlns:a16="http://schemas.microsoft.com/office/drawing/2014/main" id="{3BCEDD7F-B6E6-5E83-4F90-2EE8A1CC4AB9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8521700" y="151464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46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CF78-4FB7-E761-6802-1DF0D108485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5E6E8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172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Japjeet S Sodhi</dc:creator>
  <cp:lastModifiedBy>Japjeet S Sodhi</cp:lastModifiedBy>
  <cp:revision>1</cp:revision>
  <dcterms:created xsi:type="dcterms:W3CDTF">2022-05-04T20:19:09Z</dcterms:created>
  <dcterms:modified xsi:type="dcterms:W3CDTF">2022-05-07T23:17:35Z</dcterms:modified>
</cp:coreProperties>
</file>