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2442" y="144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70F8-1765-4F5E-98C5-4AA2963F7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B898A-F9D1-4A6C-9F75-2BE2BA23C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9A6E3-5665-4120-96D8-5A4E72D8D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A46DC-5D55-4850-AC29-997A759B1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449ED-01D0-4BD5-B63B-22243489F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627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0E4D1-D5A6-415C-9C87-E34CCC313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20ED98-8C95-49BB-B53F-FA91DE5C2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2C1EE-2C1A-4137-8AB0-364E79F6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139A0-18EA-4B5A-90E0-89A2A4BA6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E2C1D-D244-44AC-B3D9-FAABE20D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78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872B6A-F970-409B-92AD-DA9B02C58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55161B-DDE8-416C-80D9-41AC2AAEF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72E70-94B4-45D5-A816-86F42A143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9EAC1-5981-49F1-8A77-47DD94DE4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1FAEA-174F-423F-9E30-A015B3A45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155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C31C9-5F17-47C6-B2B8-8ADD85B71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8E286-9160-46E8-850C-222A72524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E5304-7B30-49BF-B62E-1450583BB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630E7-65A9-4CDB-BDB1-39FDA2A52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8CFCF-B53E-40FE-A0F8-92EF9C9DF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5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12BD9-81BF-4A19-A310-7F029DCAB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41DD3-CC4A-4238-80E2-2BD0B9529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926D8-1292-4105-A959-5387E672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51403-1979-4559-B884-2D3A95B2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A69E9-A0A9-4E2A-94CE-22F2EA46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355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21CD-C28B-4E7E-95CF-78B3AAAFC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5469C-784C-496C-901E-01FFE3B52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E7C0B-B1BB-4A2B-8A97-CC9B1162A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74D64-18A9-4E34-A71A-AA14E68B3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A1975-E472-47BF-9096-7AC16E1D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EF14D-3279-4011-98DF-E8F8783E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98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A48A-94E9-46A0-B8DD-34F1D88F7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2AFCF-FDA0-44C2-931F-94B2269E2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2E18F-0C54-4434-AA35-13A0EF0E5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129A4A-990B-4D7E-AB3B-648E6C499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2768EB-9E2D-4B76-81C8-E373B230E7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B448AA-77E9-4C39-AD3C-59452D15D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CBE8B2-D280-420A-B86E-7B6DA5F0A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335283-E8DD-41AA-B807-E11977367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608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7AC18-B95E-4E58-A86C-29B9435A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13D927-A2BA-4A25-A335-6F83974B2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4CDF5-A460-4072-AB0A-51C68E4E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A0E0F-ED58-4B3D-A617-F7FFAD6CF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744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A2C889-3937-427D-A25F-4A4E04D4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ABE8DD-8B1C-4D20-8FCA-E8DB6EFFD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7272F-66C4-4115-9DBA-88C3601F3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153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6AF5C-A875-439B-8452-5A4307D45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847E6-55BE-409C-8D75-076E19DAF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F64DA-6064-4D01-A1C3-2787A6D9C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D64E09-DCB4-4397-B96F-8528A885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4DA65-BAD3-4CF8-91C3-4A1C14DB1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037556-AB7B-4224-80B6-349C0FE6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3133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FD61B-573B-4DCD-8EE4-703A4AE99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2534D4-FDA4-4CC5-BA50-56632E0965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6B785-163F-4A89-9998-14EDDD463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6A973-7EBD-4EFD-A619-774E29FF5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C05AA-E96C-4AAB-98CE-435201ED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18795-2E47-4F49-899E-5B75033E8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880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236989-5E15-4967-8CE8-69272CDF8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BB901-2AA0-4BFF-9819-7BC09095B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BFC70-CFF2-4143-8EED-2C809FDE09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7998C-3DC7-443F-BCDA-9331F0464F0B}" type="datetimeFigureOut">
              <a:rPr lang="en-AU" smtClean="0"/>
              <a:t>4/10/2021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E68DA-297C-4776-AE46-0D6E432FD6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0D3B1-DAC6-4D9B-BD24-FCCA5614F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F627-A6DF-40B5-842C-8472700488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749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07DB5184-0829-4363-89CE-8E4F97CECA10}"/>
              </a:ext>
            </a:extLst>
          </p:cNvPr>
          <p:cNvSpPr/>
          <p:nvPr/>
        </p:nvSpPr>
        <p:spPr>
          <a:xfrm>
            <a:off x="7849591" y="601612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225E2CD-4B37-4771-A990-74B6C586652F}"/>
              </a:ext>
            </a:extLst>
          </p:cNvPr>
          <p:cNvSpPr/>
          <p:nvPr/>
        </p:nvSpPr>
        <p:spPr>
          <a:xfrm>
            <a:off x="7853252" y="1114424"/>
            <a:ext cx="772134" cy="54574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4456D3-0090-4793-8FF9-83C412FCBA26}"/>
              </a:ext>
            </a:extLst>
          </p:cNvPr>
          <p:cNvSpPr/>
          <p:nvPr/>
        </p:nvSpPr>
        <p:spPr>
          <a:xfrm>
            <a:off x="162313" y="601615"/>
            <a:ext cx="781607" cy="59706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24BE67-AFA2-462B-BDB5-3E4842F42F88}"/>
              </a:ext>
            </a:extLst>
          </p:cNvPr>
          <p:cNvSpPr/>
          <p:nvPr/>
        </p:nvSpPr>
        <p:spPr>
          <a:xfrm>
            <a:off x="1016455" y="601613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B504919-35E0-4C7F-90CA-E8CE8EB113D1}"/>
              </a:ext>
            </a:extLst>
          </p:cNvPr>
          <p:cNvSpPr/>
          <p:nvPr/>
        </p:nvSpPr>
        <p:spPr>
          <a:xfrm>
            <a:off x="1870597" y="601613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9003F2D-CBEB-4913-B71F-8659865610E4}"/>
              </a:ext>
            </a:extLst>
          </p:cNvPr>
          <p:cNvSpPr/>
          <p:nvPr/>
        </p:nvSpPr>
        <p:spPr>
          <a:xfrm>
            <a:off x="4433023" y="601613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5CC1B21-3B1E-4DE3-946F-1453FBAB474F}"/>
              </a:ext>
            </a:extLst>
          </p:cNvPr>
          <p:cNvSpPr/>
          <p:nvPr/>
        </p:nvSpPr>
        <p:spPr>
          <a:xfrm>
            <a:off x="2724739" y="601613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46CDA0-B466-4E8D-A799-4C2C3B924888}"/>
              </a:ext>
            </a:extLst>
          </p:cNvPr>
          <p:cNvSpPr/>
          <p:nvPr/>
        </p:nvSpPr>
        <p:spPr>
          <a:xfrm>
            <a:off x="3578881" y="601613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ED5BED-3222-47C2-9167-8A7173C67503}"/>
              </a:ext>
            </a:extLst>
          </p:cNvPr>
          <p:cNvSpPr/>
          <p:nvPr/>
        </p:nvSpPr>
        <p:spPr>
          <a:xfrm>
            <a:off x="5287165" y="601612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A2B2914-C967-4E8B-ADCD-290EA71788E8}"/>
              </a:ext>
            </a:extLst>
          </p:cNvPr>
          <p:cNvSpPr/>
          <p:nvPr/>
        </p:nvSpPr>
        <p:spPr>
          <a:xfrm>
            <a:off x="6141307" y="601612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12AF73-C2F2-41DA-961C-868234E67AA3}"/>
              </a:ext>
            </a:extLst>
          </p:cNvPr>
          <p:cNvSpPr/>
          <p:nvPr/>
        </p:nvSpPr>
        <p:spPr>
          <a:xfrm>
            <a:off x="9557875" y="601611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EBD23A-4A90-43C4-BC4B-4F2712794F83}"/>
              </a:ext>
            </a:extLst>
          </p:cNvPr>
          <p:cNvSpPr/>
          <p:nvPr/>
        </p:nvSpPr>
        <p:spPr>
          <a:xfrm>
            <a:off x="8703733" y="601612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BD07798-696D-4832-9CCD-21598E6D41BF}"/>
              </a:ext>
            </a:extLst>
          </p:cNvPr>
          <p:cNvSpPr/>
          <p:nvPr/>
        </p:nvSpPr>
        <p:spPr>
          <a:xfrm>
            <a:off x="6995449" y="601612"/>
            <a:ext cx="781607" cy="59706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6E0C28-153B-4E2D-B86A-9C295AB79CB4}"/>
              </a:ext>
            </a:extLst>
          </p:cNvPr>
          <p:cNvSpPr/>
          <p:nvPr/>
        </p:nvSpPr>
        <p:spPr>
          <a:xfrm>
            <a:off x="162313" y="601610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AUG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0E5C668-03EC-4B5C-9976-A47A357C0FE5}"/>
              </a:ext>
            </a:extLst>
          </p:cNvPr>
          <p:cNvSpPr/>
          <p:nvPr/>
        </p:nvSpPr>
        <p:spPr>
          <a:xfrm>
            <a:off x="1016454" y="601610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SEPT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002A24-42F1-4068-9F0E-ADA7A2493948}"/>
              </a:ext>
            </a:extLst>
          </p:cNvPr>
          <p:cNvSpPr/>
          <p:nvPr/>
        </p:nvSpPr>
        <p:spPr>
          <a:xfrm>
            <a:off x="1870596" y="596227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OCT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ADD9AA-A13C-4521-84CE-ED90A3C029A2}"/>
              </a:ext>
            </a:extLst>
          </p:cNvPr>
          <p:cNvSpPr/>
          <p:nvPr/>
        </p:nvSpPr>
        <p:spPr>
          <a:xfrm>
            <a:off x="2724738" y="601610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NOV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57E1F75-CA69-4A4B-9DFF-1E94CBEF07C3}"/>
              </a:ext>
            </a:extLst>
          </p:cNvPr>
          <p:cNvSpPr/>
          <p:nvPr/>
        </p:nvSpPr>
        <p:spPr>
          <a:xfrm>
            <a:off x="3578879" y="601609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CDDDAE-F729-46F2-A9B6-DE6336B5EDF1}"/>
              </a:ext>
            </a:extLst>
          </p:cNvPr>
          <p:cNvSpPr/>
          <p:nvPr/>
        </p:nvSpPr>
        <p:spPr>
          <a:xfrm>
            <a:off x="4433023" y="601609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JAN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7D1720-1A44-4DD3-AC85-E27716921EA7}"/>
              </a:ext>
            </a:extLst>
          </p:cNvPr>
          <p:cNvSpPr/>
          <p:nvPr/>
        </p:nvSpPr>
        <p:spPr>
          <a:xfrm>
            <a:off x="5287165" y="601609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FEB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C8BAB6A-FBEB-44AB-891F-464AA23184FE}"/>
              </a:ext>
            </a:extLst>
          </p:cNvPr>
          <p:cNvSpPr/>
          <p:nvPr/>
        </p:nvSpPr>
        <p:spPr>
          <a:xfrm>
            <a:off x="6141307" y="601609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MAR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0DCECFC-3246-46F2-9744-94BEE7E055E2}"/>
              </a:ext>
            </a:extLst>
          </p:cNvPr>
          <p:cNvSpPr/>
          <p:nvPr/>
        </p:nvSpPr>
        <p:spPr>
          <a:xfrm>
            <a:off x="6995445" y="601608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APR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DCB22AE-AA95-407A-AC66-CCF043F6BD71}"/>
              </a:ext>
            </a:extLst>
          </p:cNvPr>
          <p:cNvSpPr/>
          <p:nvPr/>
        </p:nvSpPr>
        <p:spPr>
          <a:xfrm>
            <a:off x="7849583" y="601607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DFC8984-34D8-42BF-964B-A7E7104EEBFE}"/>
              </a:ext>
            </a:extLst>
          </p:cNvPr>
          <p:cNvSpPr/>
          <p:nvPr/>
        </p:nvSpPr>
        <p:spPr>
          <a:xfrm>
            <a:off x="8703717" y="601607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JUN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7D9BFF2-D6F5-4302-9B23-98C4446029BC}"/>
              </a:ext>
            </a:extLst>
          </p:cNvPr>
          <p:cNvSpPr/>
          <p:nvPr/>
        </p:nvSpPr>
        <p:spPr>
          <a:xfrm>
            <a:off x="9557875" y="601606"/>
            <a:ext cx="781607" cy="299183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JUL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3E5F473-AA39-4D11-828D-C11185EF7B61}"/>
              </a:ext>
            </a:extLst>
          </p:cNvPr>
          <p:cNvSpPr/>
          <p:nvPr/>
        </p:nvSpPr>
        <p:spPr>
          <a:xfrm>
            <a:off x="10490364" y="915322"/>
            <a:ext cx="1539323" cy="299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LEAD BANK</a:t>
            </a:r>
            <a:endParaRPr lang="en-A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4136562-3D07-4035-AE97-425FC661E07E}"/>
              </a:ext>
            </a:extLst>
          </p:cNvPr>
          <p:cNvSpPr/>
          <p:nvPr/>
        </p:nvSpPr>
        <p:spPr>
          <a:xfrm>
            <a:off x="10490364" y="1214506"/>
            <a:ext cx="1539323" cy="63261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1646855-CD2F-4AA0-9948-952A832AB817}"/>
              </a:ext>
            </a:extLst>
          </p:cNvPr>
          <p:cNvSpPr/>
          <p:nvPr/>
        </p:nvSpPr>
        <p:spPr>
          <a:xfrm>
            <a:off x="10476843" y="1979209"/>
            <a:ext cx="1539323" cy="4023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WEIGHTED LEAD BANK</a:t>
            </a:r>
            <a:endParaRPr lang="en-A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11E8CB0-12F2-4512-A5F1-EA94C627775F}"/>
              </a:ext>
            </a:extLst>
          </p:cNvPr>
          <p:cNvSpPr/>
          <p:nvPr/>
        </p:nvSpPr>
        <p:spPr>
          <a:xfrm>
            <a:off x="10476843" y="2381567"/>
            <a:ext cx="1539323" cy="63261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E1DA468-B594-4F79-8797-DB07A60B3DCA}"/>
              </a:ext>
            </a:extLst>
          </p:cNvPr>
          <p:cNvSpPr/>
          <p:nvPr/>
        </p:nvSpPr>
        <p:spPr>
          <a:xfrm>
            <a:off x="10476843" y="3166348"/>
            <a:ext cx="1539323" cy="299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TBC</a:t>
            </a:r>
            <a:endParaRPr lang="en-A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FEE77E2-19D9-434F-9851-2DD38A6D1E09}"/>
              </a:ext>
            </a:extLst>
          </p:cNvPr>
          <p:cNvSpPr/>
          <p:nvPr/>
        </p:nvSpPr>
        <p:spPr>
          <a:xfrm>
            <a:off x="10476843" y="3465532"/>
            <a:ext cx="1539323" cy="63261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CFF6EE6-C165-46E9-B231-935C73161F6A}"/>
              </a:ext>
            </a:extLst>
          </p:cNvPr>
          <p:cNvSpPr txBox="1"/>
          <p:nvPr/>
        </p:nvSpPr>
        <p:spPr>
          <a:xfrm>
            <a:off x="3341940" y="124683"/>
            <a:ext cx="4672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Deals Board</a:t>
            </a:r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BB9D32-C96C-415F-90C7-864007BA5DD6}"/>
              </a:ext>
            </a:extLst>
          </p:cNvPr>
          <p:cNvSpPr txBox="1"/>
          <p:nvPr/>
        </p:nvSpPr>
        <p:spPr>
          <a:xfrm>
            <a:off x="10463321" y="1346593"/>
            <a:ext cx="1566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A6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$102m</a:t>
            </a:r>
            <a:endParaRPr lang="en-AU" sz="2000" b="1" dirty="0">
              <a:solidFill>
                <a:srgbClr val="FA68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CC08511-7F1A-48A2-AB22-CE67B6F66CF1}"/>
              </a:ext>
            </a:extLst>
          </p:cNvPr>
          <p:cNvSpPr txBox="1"/>
          <p:nvPr/>
        </p:nvSpPr>
        <p:spPr>
          <a:xfrm>
            <a:off x="10463321" y="2497820"/>
            <a:ext cx="1566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A6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$38m</a:t>
            </a:r>
            <a:endParaRPr lang="en-AU" sz="2000" b="1" dirty="0">
              <a:solidFill>
                <a:srgbClr val="FA68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22B404B-A840-4939-89A5-2AAB5474C584}"/>
              </a:ext>
            </a:extLst>
          </p:cNvPr>
          <p:cNvSpPr/>
          <p:nvPr/>
        </p:nvSpPr>
        <p:spPr>
          <a:xfrm>
            <a:off x="10490364" y="5331705"/>
            <a:ext cx="1539323" cy="299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TBC</a:t>
            </a:r>
            <a:endParaRPr lang="en-A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81D3228-6379-4019-88D9-A365645E8F47}"/>
              </a:ext>
            </a:extLst>
          </p:cNvPr>
          <p:cNvSpPr/>
          <p:nvPr/>
        </p:nvSpPr>
        <p:spPr>
          <a:xfrm>
            <a:off x="10490364" y="5630889"/>
            <a:ext cx="1539323" cy="63261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59E110A-D353-4018-8D18-44AF62E63231}"/>
              </a:ext>
            </a:extLst>
          </p:cNvPr>
          <p:cNvSpPr/>
          <p:nvPr/>
        </p:nvSpPr>
        <p:spPr>
          <a:xfrm>
            <a:off x="10490364" y="4247740"/>
            <a:ext cx="1539323" cy="299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TBC</a:t>
            </a:r>
            <a:endParaRPr lang="en-A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2108D0D-A6DC-4330-8C8C-0F14CC5162C4}"/>
              </a:ext>
            </a:extLst>
          </p:cNvPr>
          <p:cNvSpPr/>
          <p:nvPr/>
        </p:nvSpPr>
        <p:spPr>
          <a:xfrm>
            <a:off x="10490364" y="4546924"/>
            <a:ext cx="1539323" cy="63261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1150198-3156-45A3-A55E-1507AB892DD2}"/>
              </a:ext>
            </a:extLst>
          </p:cNvPr>
          <p:cNvSpPr/>
          <p:nvPr/>
        </p:nvSpPr>
        <p:spPr>
          <a:xfrm>
            <a:off x="162313" y="5178916"/>
            <a:ext cx="781607" cy="139294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0DA4CEF-292A-4A86-B8D3-282DFC9AD506}"/>
              </a:ext>
            </a:extLst>
          </p:cNvPr>
          <p:cNvSpPr/>
          <p:nvPr/>
        </p:nvSpPr>
        <p:spPr>
          <a:xfrm>
            <a:off x="1016454" y="4829175"/>
            <a:ext cx="781607" cy="174268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3743241-2035-493D-8460-227691225EE6}"/>
              </a:ext>
            </a:extLst>
          </p:cNvPr>
          <p:cNvSpPr/>
          <p:nvPr/>
        </p:nvSpPr>
        <p:spPr>
          <a:xfrm>
            <a:off x="1867691" y="4247741"/>
            <a:ext cx="781607" cy="23241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042CB17-888A-4DCA-9450-B03AB0037767}"/>
              </a:ext>
            </a:extLst>
          </p:cNvPr>
          <p:cNvSpPr/>
          <p:nvPr/>
        </p:nvSpPr>
        <p:spPr>
          <a:xfrm>
            <a:off x="2724738" y="3979308"/>
            <a:ext cx="781607" cy="259255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CA3B42F-2D6C-4CA4-8EE0-E6F5F40731F2}"/>
              </a:ext>
            </a:extLst>
          </p:cNvPr>
          <p:cNvSpPr/>
          <p:nvPr/>
        </p:nvSpPr>
        <p:spPr>
          <a:xfrm>
            <a:off x="3578879" y="4546923"/>
            <a:ext cx="781607" cy="202493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C3E5EC7-489D-4270-BA5A-56567CB25985}"/>
              </a:ext>
            </a:extLst>
          </p:cNvPr>
          <p:cNvSpPr/>
          <p:nvPr/>
        </p:nvSpPr>
        <p:spPr>
          <a:xfrm>
            <a:off x="4430117" y="4733925"/>
            <a:ext cx="781607" cy="18379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8AB414F-6B72-4AA2-A717-B022ECC6E743}"/>
              </a:ext>
            </a:extLst>
          </p:cNvPr>
          <p:cNvSpPr/>
          <p:nvPr/>
        </p:nvSpPr>
        <p:spPr>
          <a:xfrm>
            <a:off x="5287165" y="4514851"/>
            <a:ext cx="781607" cy="20570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DE28C25-CB99-477F-AB70-1055ED2EBE10}"/>
              </a:ext>
            </a:extLst>
          </p:cNvPr>
          <p:cNvSpPr/>
          <p:nvPr/>
        </p:nvSpPr>
        <p:spPr>
          <a:xfrm>
            <a:off x="6141307" y="4295478"/>
            <a:ext cx="781607" cy="22763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6D2BE0-23B1-46ED-B831-EB137EAA52AA}"/>
              </a:ext>
            </a:extLst>
          </p:cNvPr>
          <p:cNvSpPr/>
          <p:nvPr/>
        </p:nvSpPr>
        <p:spPr>
          <a:xfrm>
            <a:off x="6992543" y="3676650"/>
            <a:ext cx="781607" cy="28952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DAF0D87-D29C-4C29-8310-EE50F4ED642D}"/>
              </a:ext>
            </a:extLst>
          </p:cNvPr>
          <p:cNvSpPr/>
          <p:nvPr/>
        </p:nvSpPr>
        <p:spPr>
          <a:xfrm>
            <a:off x="8707587" y="5886449"/>
            <a:ext cx="781607" cy="68119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ADB955-1E69-485E-987B-3D18DAB456EF}"/>
              </a:ext>
            </a:extLst>
          </p:cNvPr>
          <p:cNvSpPr/>
          <p:nvPr/>
        </p:nvSpPr>
        <p:spPr>
          <a:xfrm>
            <a:off x="9554022" y="6256389"/>
            <a:ext cx="791132" cy="31125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E90A929-72E1-4F92-8606-64AC44652709}"/>
              </a:ext>
            </a:extLst>
          </p:cNvPr>
          <p:cNvSpPr/>
          <p:nvPr/>
        </p:nvSpPr>
        <p:spPr>
          <a:xfrm>
            <a:off x="187280" y="5253465"/>
            <a:ext cx="722551" cy="15648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$1,000,000</a:t>
            </a:r>
            <a:endParaRPr lang="en-A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D2916A3-E19A-446D-B055-7EA0419D99F4}"/>
              </a:ext>
            </a:extLst>
          </p:cNvPr>
          <p:cNvSpPr/>
          <p:nvPr/>
        </p:nvSpPr>
        <p:spPr>
          <a:xfrm>
            <a:off x="1044530" y="4882146"/>
            <a:ext cx="722551" cy="15648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$1,260,000</a:t>
            </a:r>
            <a:endParaRPr lang="en-A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C4D2D79-D610-4D37-9F4A-0439D3340C7E}"/>
              </a:ext>
            </a:extLst>
          </p:cNvPr>
          <p:cNvSpPr/>
          <p:nvPr/>
        </p:nvSpPr>
        <p:spPr>
          <a:xfrm>
            <a:off x="1897219" y="4295478"/>
            <a:ext cx="722551" cy="15648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$1,260,000</a:t>
            </a:r>
            <a:endParaRPr lang="en-A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B743BFD-9CBA-4D2E-88E2-27C903EC783F}"/>
              </a:ext>
            </a:extLst>
          </p:cNvPr>
          <p:cNvSpPr/>
          <p:nvPr/>
        </p:nvSpPr>
        <p:spPr>
          <a:xfrm>
            <a:off x="2759175" y="4019908"/>
            <a:ext cx="722551" cy="15648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$1,260,000</a:t>
            </a:r>
            <a:endParaRPr lang="en-A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7EC6BB1-8C92-4100-85CF-88AAF6FA141D}"/>
              </a:ext>
            </a:extLst>
          </p:cNvPr>
          <p:cNvSpPr/>
          <p:nvPr/>
        </p:nvSpPr>
        <p:spPr>
          <a:xfrm>
            <a:off x="162313" y="982611"/>
            <a:ext cx="5052317" cy="131814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Project 1 - $6,000,000</a:t>
            </a:r>
            <a:endParaRPr lang="en-A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4B3BA4A-CC6E-41C0-A65E-F099215B48ED}"/>
              </a:ext>
            </a:extLst>
          </p:cNvPr>
          <p:cNvSpPr/>
          <p:nvPr/>
        </p:nvSpPr>
        <p:spPr>
          <a:xfrm>
            <a:off x="6532110" y="1192101"/>
            <a:ext cx="1568946" cy="131814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Project 2- $500,000</a:t>
            </a:r>
            <a:endParaRPr lang="en-A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3FD8C4E-D088-43D3-BFDB-88A1BF6AAD1F}"/>
              </a:ext>
            </a:extLst>
          </p:cNvPr>
          <p:cNvSpPr/>
          <p:nvPr/>
        </p:nvSpPr>
        <p:spPr>
          <a:xfrm>
            <a:off x="162313" y="2030061"/>
            <a:ext cx="4066787" cy="131814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Project 6- $1,500,000</a:t>
            </a:r>
            <a:endParaRPr lang="en-A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5ABFEBC-5E26-4602-B6E2-5C84721D82AC}"/>
              </a:ext>
            </a:extLst>
          </p:cNvPr>
          <p:cNvSpPr/>
          <p:nvPr/>
        </p:nvSpPr>
        <p:spPr>
          <a:xfrm>
            <a:off x="7981949" y="1820571"/>
            <a:ext cx="2357533" cy="131814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Project 5- $3,500,000</a:t>
            </a:r>
            <a:endParaRPr lang="en-A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EC5D86C-B6B9-429C-A992-D78DCBF003A1}"/>
              </a:ext>
            </a:extLst>
          </p:cNvPr>
          <p:cNvSpPr/>
          <p:nvPr/>
        </p:nvSpPr>
        <p:spPr>
          <a:xfrm>
            <a:off x="162312" y="2218724"/>
            <a:ext cx="4066788" cy="143475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Project 7- $6,500,000</a:t>
            </a:r>
            <a:endParaRPr lang="en-A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B758C10-7683-415E-A9B3-F32EF42F011A}"/>
              </a:ext>
            </a:extLst>
          </p:cNvPr>
          <p:cNvSpPr/>
          <p:nvPr/>
        </p:nvSpPr>
        <p:spPr>
          <a:xfrm>
            <a:off x="162312" y="2419048"/>
            <a:ext cx="7614740" cy="143475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Project 8 - $2,000,000</a:t>
            </a:r>
            <a:endParaRPr lang="en-A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6C3DE24-47B6-4FE8-9C37-1936BC7F32AA}"/>
              </a:ext>
            </a:extLst>
          </p:cNvPr>
          <p:cNvSpPr/>
          <p:nvPr/>
        </p:nvSpPr>
        <p:spPr>
          <a:xfrm>
            <a:off x="162312" y="2619372"/>
            <a:ext cx="1495038" cy="143475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9 - $2,000,000</a:t>
            </a:r>
            <a:endParaRPr lang="en-A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4E0DD95-B94B-4A8E-A44D-BBA6901C6A7B}"/>
              </a:ext>
            </a:extLst>
          </p:cNvPr>
          <p:cNvSpPr/>
          <p:nvPr/>
        </p:nvSpPr>
        <p:spPr>
          <a:xfrm>
            <a:off x="2237405" y="1599420"/>
            <a:ext cx="8102077" cy="143475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Project 4 - $2,000,000</a:t>
            </a:r>
            <a:endParaRPr lang="en-A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FD5D3D4-DADC-4442-BD1C-FDEF325AE155}"/>
              </a:ext>
            </a:extLst>
          </p:cNvPr>
          <p:cNvSpPr/>
          <p:nvPr/>
        </p:nvSpPr>
        <p:spPr>
          <a:xfrm>
            <a:off x="5032833" y="1401591"/>
            <a:ext cx="152400" cy="131814"/>
          </a:xfrm>
          <a:prstGeom prst="rect">
            <a:avLst/>
          </a:prstGeom>
          <a:solidFill>
            <a:srgbClr val="FA6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94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Lewis  |  SFI Australia</dc:creator>
  <cp:lastModifiedBy>Matthew Kaess</cp:lastModifiedBy>
  <cp:revision>2</cp:revision>
  <dcterms:created xsi:type="dcterms:W3CDTF">2021-08-19T00:01:20Z</dcterms:created>
  <dcterms:modified xsi:type="dcterms:W3CDTF">2021-10-03T21:32:26Z</dcterms:modified>
</cp:coreProperties>
</file>