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C5CCE8-9C8C-42D3-8834-FA896B895A6D}" v="3" dt="2022-08-28T12:23:32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 Schoeman" userId="fe59ac2a-8495-4f7e-a411-c9b6ad59a313" providerId="ADAL" clId="{93C5CCE8-9C8C-42D3-8834-FA896B895A6D}"/>
    <pc:docChg chg="undo custSel addSld modSld">
      <pc:chgData name="Karl Schoeman" userId="fe59ac2a-8495-4f7e-a411-c9b6ad59a313" providerId="ADAL" clId="{93C5CCE8-9C8C-42D3-8834-FA896B895A6D}" dt="2022-08-28T12:23:51.745" v="23" actId="14100"/>
      <pc:docMkLst>
        <pc:docMk/>
      </pc:docMkLst>
      <pc:sldChg chg="addSp delSp modSp new mod">
        <pc:chgData name="Karl Schoeman" userId="fe59ac2a-8495-4f7e-a411-c9b6ad59a313" providerId="ADAL" clId="{93C5CCE8-9C8C-42D3-8834-FA896B895A6D}" dt="2022-08-28T12:23:51.745" v="23" actId="14100"/>
        <pc:sldMkLst>
          <pc:docMk/>
          <pc:sldMk cId="4075423471" sldId="258"/>
        </pc:sldMkLst>
        <pc:spChg chg="del">
          <ac:chgData name="Karl Schoeman" userId="fe59ac2a-8495-4f7e-a411-c9b6ad59a313" providerId="ADAL" clId="{93C5CCE8-9C8C-42D3-8834-FA896B895A6D}" dt="2022-08-28T12:19:06.845" v="1" actId="478"/>
          <ac:spMkLst>
            <pc:docMk/>
            <pc:sldMk cId="4075423471" sldId="258"/>
            <ac:spMk id="2" creationId="{73529E0B-6485-E277-152B-86B2AB5EB8B1}"/>
          </ac:spMkLst>
        </pc:spChg>
        <pc:spChg chg="del">
          <ac:chgData name="Karl Schoeman" userId="fe59ac2a-8495-4f7e-a411-c9b6ad59a313" providerId="ADAL" clId="{93C5CCE8-9C8C-42D3-8834-FA896B895A6D}" dt="2022-08-28T12:19:06.845" v="1" actId="478"/>
          <ac:spMkLst>
            <pc:docMk/>
            <pc:sldMk cId="4075423471" sldId="258"/>
            <ac:spMk id="3" creationId="{17FFC719-21B8-22D7-D57A-6C606028AF9A}"/>
          </ac:spMkLst>
        </pc:spChg>
        <pc:spChg chg="add mod">
          <ac:chgData name="Karl Schoeman" userId="fe59ac2a-8495-4f7e-a411-c9b6ad59a313" providerId="ADAL" clId="{93C5CCE8-9C8C-42D3-8834-FA896B895A6D}" dt="2022-08-28T12:22:26.682" v="10" actId="14100"/>
          <ac:spMkLst>
            <pc:docMk/>
            <pc:sldMk cId="4075423471" sldId="258"/>
            <ac:spMk id="4" creationId="{CBD6546D-6759-D068-7558-334819343FBD}"/>
          </ac:spMkLst>
        </pc:spChg>
        <pc:spChg chg="add mod">
          <ac:chgData name="Karl Schoeman" userId="fe59ac2a-8495-4f7e-a411-c9b6ad59a313" providerId="ADAL" clId="{93C5CCE8-9C8C-42D3-8834-FA896B895A6D}" dt="2022-08-28T12:22:41.665" v="16" actId="14100"/>
          <ac:spMkLst>
            <pc:docMk/>
            <pc:sldMk cId="4075423471" sldId="258"/>
            <ac:spMk id="6" creationId="{8F5E3DB8-657B-0B01-8129-6B188533359C}"/>
          </ac:spMkLst>
        </pc:spChg>
        <pc:picChg chg="add mod">
          <ac:chgData name="Karl Schoeman" userId="fe59ac2a-8495-4f7e-a411-c9b6ad59a313" providerId="ADAL" clId="{93C5CCE8-9C8C-42D3-8834-FA896B895A6D}" dt="2022-08-28T12:22:31.858" v="13" actId="1076"/>
          <ac:picMkLst>
            <pc:docMk/>
            <pc:sldMk cId="4075423471" sldId="258"/>
            <ac:picMk id="3" creationId="{4BBF164A-2483-8433-A9AD-47E515C6C221}"/>
          </ac:picMkLst>
        </pc:picChg>
        <pc:picChg chg="add del">
          <ac:chgData name="Karl Schoeman" userId="fe59ac2a-8495-4f7e-a411-c9b6ad59a313" providerId="ADAL" clId="{93C5CCE8-9C8C-42D3-8834-FA896B895A6D}" dt="2022-08-28T12:21:48.956" v="3" actId="478"/>
          <ac:picMkLst>
            <pc:docMk/>
            <pc:sldMk cId="4075423471" sldId="258"/>
            <ac:picMk id="5" creationId="{8306A0A5-FA46-879A-9BC8-648C3F634883}"/>
          </ac:picMkLst>
        </pc:picChg>
        <pc:cxnChg chg="add mod">
          <ac:chgData name="Karl Schoeman" userId="fe59ac2a-8495-4f7e-a411-c9b6ad59a313" providerId="ADAL" clId="{93C5CCE8-9C8C-42D3-8834-FA896B895A6D}" dt="2022-08-28T12:23:08.273" v="18" actId="208"/>
          <ac:cxnSpMkLst>
            <pc:docMk/>
            <pc:sldMk cId="4075423471" sldId="258"/>
            <ac:cxnSpMk id="8" creationId="{A5BEE702-71EF-0FA2-F613-F6A2972BBDBE}"/>
          </ac:cxnSpMkLst>
        </pc:cxnChg>
        <pc:cxnChg chg="add mod">
          <ac:chgData name="Karl Schoeman" userId="fe59ac2a-8495-4f7e-a411-c9b6ad59a313" providerId="ADAL" clId="{93C5CCE8-9C8C-42D3-8834-FA896B895A6D}" dt="2022-08-28T12:23:20.755" v="19"/>
          <ac:cxnSpMkLst>
            <pc:docMk/>
            <pc:sldMk cId="4075423471" sldId="258"/>
            <ac:cxnSpMk id="9" creationId="{9333E663-702A-2346-E8DC-953F250B5C56}"/>
          </ac:cxnSpMkLst>
        </pc:cxnChg>
        <pc:cxnChg chg="add mod">
          <ac:chgData name="Karl Schoeman" userId="fe59ac2a-8495-4f7e-a411-c9b6ad59a313" providerId="ADAL" clId="{93C5CCE8-9C8C-42D3-8834-FA896B895A6D}" dt="2022-08-28T12:23:51.745" v="23" actId="14100"/>
          <ac:cxnSpMkLst>
            <pc:docMk/>
            <pc:sldMk cId="4075423471" sldId="258"/>
            <ac:cxnSpMk id="10" creationId="{44E3F928-CC7F-513B-2D88-0368DF55E2E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F3D8E-5BCC-3939-A7B6-51003AC8A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0C3DF-C577-55E6-8E5C-DE661AE73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BEE5E-93E0-A2BB-A3B9-B8518D9F1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7CB15-F0E3-92E2-CE7E-F56E4727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D5189-B24C-80B6-2B62-716C9F57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624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4B854-A360-1A2C-4559-36A7CE0FD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96CF4-3C54-B563-CC8C-1DE22B562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829E5-5AB1-E0C2-EC8D-648FEE38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6620F-4533-2C82-DB0C-5A15EC29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DE68C-F8A4-8F01-7035-53FC9E60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046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B2571-C653-E463-1572-7140D70A7E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F2C8B-C27A-9FD1-621B-391BD04DC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CE0B7-B517-BB40-8FD2-FDA259EF0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4D47F-E433-36E4-1E2D-73C077587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E149F-39F3-7DF2-DBA0-216AD25C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9359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6D17B-BA82-D9AA-9E79-8783B5688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7FB3-A3AC-5DD3-7ADB-65D5E89EB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6B83D-257D-3E42-9F79-AEF4DD034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F4D7F-3329-FBB4-AB3C-9C9E6F196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DA66A-9CA8-6F58-BE79-93E4A504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63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0E0B6-934E-6810-BDB1-71F198214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1A411-3796-0097-963B-32B5D5E84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3651E-1509-B442-8750-ECC2C212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0BA33-9C09-B7C5-B5CC-9112FFA4D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0D11B-A3E7-BE0C-A348-968E1EF2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302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DDBD8-17F1-155F-34C7-BBBB1F57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DC0C6-0FA4-5AA0-B1E0-9EC77E558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DFC74-8215-8617-C749-BCB84164F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7D6CA-8103-3AE8-8C9E-C2BE044E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FA330-E26C-9BE2-7BCE-ECF9CACF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9107A-DFDB-025E-0325-4CE64BB7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231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7D275-00B1-1697-02FD-8AD3DEFF2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2813C-0149-B792-48A2-B7C3615B1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6DB14-99C6-2E60-C59F-5284109F8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F4A91B-E6A5-7FB2-4CDF-8D4AF10A3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780755-B83B-895C-AB28-E67A5EC7B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2BD5E-DE09-4CC8-06EA-51A73A6C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219841-9940-E534-53AB-788447E0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F23390-D9E5-81EC-C347-C58D84779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312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2C2AC-2BDF-1315-6B0F-761B41A6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D0BAB5-3926-4E9C-FF04-FAE49206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0941A8-347D-0D69-C518-EFC03DFA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1AB92-1DE8-FA52-750E-7FA3246FF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210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8AB709-E0A0-8A33-919F-DF4345E1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CEB687-057F-9FB6-6C28-3C319319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4010C-5DA4-0110-A992-40B6C6921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8580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4948-B54A-A5B3-4002-F7AE418AE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FCF02-64AB-F1C5-7148-B23E4B075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C88E1-107B-C660-72AD-D79E55F18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1AB15-2EC5-A242-19B5-EEB1B8B4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F8AAE-DDBB-3BBB-435B-272F8CEB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A1EDC-8DDA-078A-8164-5103AE64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783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D3AE9-8E8D-5D00-85BD-ADD0DB8E2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FB7FF0-996A-EE63-9428-9A2E20773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73FF0-CA16-A04C-B038-7E729B33E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0FBF9-2AF8-64E3-66FB-7C9B5D5B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F7146-E442-E0A3-1D12-7E14A6776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DACC-6E4C-49B3-6A80-0870981C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24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579925-5AE0-A22F-64E7-B238D4CF0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F6E09-1AF6-9537-D80D-25601528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A3ACC-CF47-6A61-3106-226BB9591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82EA-2B60-41F8-B342-01B446316961}" type="datetimeFigureOut">
              <a:rPr lang="en-ZA" smtClean="0"/>
              <a:t>28/08/2022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F0937-C09A-FCA8-82EE-BACFA78F8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55D7-5B5D-E0D2-186C-29663B098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052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F71D97-FAF8-DDD5-275A-52D717037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80" y="1326223"/>
            <a:ext cx="11564964" cy="37914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C29922-ABCC-622D-88B8-28BDB65A8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91" y="6273630"/>
            <a:ext cx="4353533" cy="37152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FA5B008-7AFE-DF4D-2106-205EB30305C8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4767658" y="4822163"/>
            <a:ext cx="1158689" cy="1451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C0AD592-A672-F0A2-4E3C-5BB6E0B42185}"/>
              </a:ext>
            </a:extLst>
          </p:cNvPr>
          <p:cNvCxnSpPr>
            <a:cxnSpLocks/>
          </p:cNvCxnSpPr>
          <p:nvPr/>
        </p:nvCxnSpPr>
        <p:spPr>
          <a:xfrm flipV="1">
            <a:off x="4767657" y="3830126"/>
            <a:ext cx="5014698" cy="2446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563183CB-4C1B-A24A-F526-92F9597DB4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6285" y="252890"/>
            <a:ext cx="7678222" cy="495369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EFDE15A-3F4C-C1E0-E76C-5F285CE1D23E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6225396" y="748259"/>
            <a:ext cx="1270959" cy="142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F716406-AE03-5099-1BEA-68CCCEB09BED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6225396" y="748259"/>
            <a:ext cx="4747404" cy="1290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26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CD2E540-6AB5-87A2-870B-4A52FE512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149" y="628259"/>
            <a:ext cx="11469701" cy="560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4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BF164A-2483-8433-A9AD-47E515C6C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1" y="990259"/>
            <a:ext cx="12098438" cy="487748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BD6546D-6759-D068-7558-334819343FBD}"/>
              </a:ext>
            </a:extLst>
          </p:cNvPr>
          <p:cNvSpPr/>
          <p:nvPr/>
        </p:nvSpPr>
        <p:spPr>
          <a:xfrm>
            <a:off x="11153955" y="2725947"/>
            <a:ext cx="538763" cy="21566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E3DB8-657B-0B01-8129-6B188533359C}"/>
              </a:ext>
            </a:extLst>
          </p:cNvPr>
          <p:cNvSpPr/>
          <p:nvPr/>
        </p:nvSpPr>
        <p:spPr>
          <a:xfrm>
            <a:off x="7881668" y="2725946"/>
            <a:ext cx="796506" cy="314179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5BEE702-71EF-0FA2-F613-F6A2972BBDBE}"/>
              </a:ext>
            </a:extLst>
          </p:cNvPr>
          <p:cNvCxnSpPr/>
          <p:nvPr/>
        </p:nvCxnSpPr>
        <p:spPr>
          <a:xfrm>
            <a:off x="2458528" y="3295291"/>
            <a:ext cx="6642340" cy="2156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333E663-702A-2346-E8DC-953F250B5C56}"/>
              </a:ext>
            </a:extLst>
          </p:cNvPr>
          <p:cNvCxnSpPr/>
          <p:nvPr/>
        </p:nvCxnSpPr>
        <p:spPr>
          <a:xfrm>
            <a:off x="2610928" y="3447691"/>
            <a:ext cx="6642340" cy="2156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E3F928-CC7F-513B-2D88-0368DF55E2E3}"/>
              </a:ext>
            </a:extLst>
          </p:cNvPr>
          <p:cNvCxnSpPr>
            <a:cxnSpLocks/>
          </p:cNvCxnSpPr>
          <p:nvPr/>
        </p:nvCxnSpPr>
        <p:spPr>
          <a:xfrm flipV="1">
            <a:off x="2518913" y="4477109"/>
            <a:ext cx="6734355" cy="1466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42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Schoeman</dc:creator>
  <cp:lastModifiedBy>Karl Schoeman</cp:lastModifiedBy>
  <cp:revision>1</cp:revision>
  <dcterms:created xsi:type="dcterms:W3CDTF">2022-08-25T13:59:25Z</dcterms:created>
  <dcterms:modified xsi:type="dcterms:W3CDTF">2022-08-28T12:23:56Z</dcterms:modified>
</cp:coreProperties>
</file>