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8F3D8E-5BCC-3939-A7B6-51003AC8A29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90C3DF-C577-55E6-8E5C-DE661AE73B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7BEE5E-93E0-A2BB-A3B9-B8518D9F1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25/08/2022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57CB15-F0E3-92E2-CE7E-F56E472763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D5189-B24C-80B6-2B62-716C9F57C8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762477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04B854-A360-1A2C-4559-36A7CE0FD3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96CF4-3C54-B563-CC8C-1DE22B5621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C829E5-5AB1-E0C2-EC8D-648FEE388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25/08/2022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46620F-4533-2C82-DB0C-5A15EC29F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8DE68C-F8A4-8F01-7035-53FC9E60E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30468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4B2571-C653-E463-1572-7140D70A7E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5F2C8B-C27A-9FD1-621B-391BD04DC9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FCE0B7-B517-BB40-8FD2-FDA259EF02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25/08/2022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34D47F-E433-36E4-1E2D-73C077587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3E149F-39F3-7DF2-DBA0-216AD25CA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93595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16D17B-BA82-D9AA-9E79-8783B5688D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B7FB3-A3AC-5DD3-7ADB-65D5E89EB7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16B83D-257D-3E42-9F79-AEF4DD034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25/08/2022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6F4D7F-3329-FBB4-AB3C-9C9E6F1962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EDA66A-9CA8-6F58-BE79-93E4A504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236327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0E0B6-934E-6810-BDB1-71F198214F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61A411-3796-0097-963B-32B5D5E847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3651E-1509-B442-8750-ECC2C212F9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25/08/2022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90BA33-9C09-B7C5-B5CC-9112FFA4D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40D11B-A3E7-BE0C-A348-968E1EF238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383027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ADDBD8-17F1-155F-34C7-BBBB1F57BC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DC0C6-0FA4-5AA0-B1E0-9EC77E55889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9DFC74-8215-8617-C749-BCB84164F0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07D6CA-8103-3AE8-8C9E-C2BE044E04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25/08/2022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AFA330-E26C-9BE2-7BCE-ECF9CACF01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69107A-DFDB-025E-0325-4CE64BB78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602314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87D275-00B1-1697-02FD-8AD3DEFF2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DA2813C-0149-B792-48A2-B7C3615B1E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26DB14-99C6-2E60-C59F-5284109F8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F4A91B-E6A5-7FB2-4CDF-8D4AF10A3A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F780755-B83B-895C-AB28-E67A5EC7BC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BD2BD5E-DE09-4CC8-06EA-51A73A6C6B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25/08/2022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219841-9940-E534-53AB-788447E06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DF23390-D9E5-81EC-C347-C58D84779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931240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2C2AC-2BDF-1315-6B0F-761B41A6D3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9D0BAB5-3926-4E9C-FF04-FAE49206E2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25/08/2022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40941A8-347D-0D69-C518-EFC03DFA6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2B1AB92-1DE8-FA52-750E-7FA3246FF4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2100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58AB709-E0A0-8A33-919F-DF4345E1B6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25/08/2022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CEB687-057F-9FB6-6C28-3C31931990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204010C-5DA4-0110-A992-40B6C69215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40858082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B4948-B54A-A5B3-4002-F7AE418AE4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2FCF02-64AB-F1C5-7148-B23E4B075F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C88E1-107B-C660-72AD-D79E55F187A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91AB15-2EC5-A242-19B5-EEB1B8B40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25/08/2022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BF8AAE-DDBB-3BBB-435B-272F8CEB2C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3A1EDC-8DDA-078A-8164-5103AE64A3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047831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0D3AE9-8E8D-5D00-85BD-ADD0DB8E27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FB7FF0-996A-EE63-9428-9A2E2077375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E73FF0-CA16-A04C-B038-7E729B33E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70FBF9-2AF8-64E3-66FB-7C9B5D5B79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F82EA-2B60-41F8-B342-01B446316961}" type="datetimeFigureOut">
              <a:rPr lang="en-ZA" smtClean="0"/>
              <a:t>25/08/2022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1F7146-E442-E0A3-1D12-7E14A6776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8F6DACC-6E4C-49B3-6A80-0870981CD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202464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579925-5AE0-A22F-64E7-B238D4CF0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2F6E09-1AF6-9537-D80D-25601528DB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8A3ACC-CF47-6A61-3106-226BB95911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4F82EA-2B60-41F8-B342-01B446316961}" type="datetimeFigureOut">
              <a:rPr lang="en-ZA" smtClean="0"/>
              <a:t>25/08/2022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DF0937-C09A-FCA8-82EE-BACFA78F84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5155D7-5B5D-E0D2-186C-29663B0980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7CD9BE-06E7-47F3-B321-59DE0D8D17D1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4805237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9F71D97-FAF8-DDD5-275A-52D71703790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880" y="1326223"/>
            <a:ext cx="11564964" cy="379147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BFC29922-ABCC-622D-88B8-28BDB65A8FA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90891" y="6273630"/>
            <a:ext cx="4353533" cy="371527"/>
          </a:xfrm>
          <a:prstGeom prst="rect">
            <a:avLst/>
          </a:prstGeom>
        </p:spPr>
      </p:pic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CFA5B008-7AFE-DF4D-2106-205EB30305C8}"/>
              </a:ext>
            </a:extLst>
          </p:cNvPr>
          <p:cNvCxnSpPr>
            <a:cxnSpLocks/>
            <a:stCxn id="7" idx="0"/>
          </p:cNvCxnSpPr>
          <p:nvPr/>
        </p:nvCxnSpPr>
        <p:spPr>
          <a:xfrm flipV="1">
            <a:off x="4767658" y="4822163"/>
            <a:ext cx="1158689" cy="14514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C0AD592-A672-F0A2-4E3C-5BB6E0B42185}"/>
              </a:ext>
            </a:extLst>
          </p:cNvPr>
          <p:cNvCxnSpPr>
            <a:cxnSpLocks/>
          </p:cNvCxnSpPr>
          <p:nvPr/>
        </p:nvCxnSpPr>
        <p:spPr>
          <a:xfrm flipV="1">
            <a:off x="4767657" y="3830126"/>
            <a:ext cx="5014698" cy="24461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6" name="Picture 15">
            <a:extLst>
              <a:ext uri="{FF2B5EF4-FFF2-40B4-BE49-F238E27FC236}">
                <a16:creationId xmlns:a16="http://schemas.microsoft.com/office/drawing/2014/main" id="{563183CB-4C1B-A24A-F526-92F9597DB46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86285" y="252890"/>
            <a:ext cx="7678222" cy="495369"/>
          </a:xfrm>
          <a:prstGeom prst="rect">
            <a:avLst/>
          </a:prstGeom>
        </p:spPr>
      </p:pic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6EFDE15A-3F4C-C1E0-E76C-5F285CE1D23E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6225396" y="748259"/>
            <a:ext cx="1270959" cy="14255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AF716406-AE03-5099-1BEA-68CCCEB09BED}"/>
              </a:ext>
            </a:extLst>
          </p:cNvPr>
          <p:cNvCxnSpPr>
            <a:cxnSpLocks/>
            <a:stCxn id="16" idx="2"/>
          </p:cNvCxnSpPr>
          <p:nvPr/>
        </p:nvCxnSpPr>
        <p:spPr>
          <a:xfrm>
            <a:off x="6225396" y="748259"/>
            <a:ext cx="4747404" cy="129076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6269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6CD2E540-6AB5-87A2-870B-4A52FE5121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149" y="628259"/>
            <a:ext cx="11469701" cy="56014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8446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Schoeman</dc:creator>
  <cp:lastModifiedBy>Karl Schoeman</cp:lastModifiedBy>
  <cp:revision>1</cp:revision>
  <dcterms:created xsi:type="dcterms:W3CDTF">2022-08-25T13:59:25Z</dcterms:created>
  <dcterms:modified xsi:type="dcterms:W3CDTF">2022-08-25T14:08:56Z</dcterms:modified>
</cp:coreProperties>
</file>